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handoutMasterIdLst>
    <p:handoutMasterId r:id="rId40"/>
  </p:handoutMasterIdLst>
  <p:sldIdLst>
    <p:sldId id="257" r:id="rId3"/>
    <p:sldId id="565" r:id="rId4"/>
    <p:sldId id="566" r:id="rId5"/>
    <p:sldId id="577" r:id="rId6"/>
    <p:sldId id="582" r:id="rId7"/>
    <p:sldId id="578" r:id="rId8"/>
    <p:sldId id="634" r:id="rId9"/>
    <p:sldId id="596" r:id="rId10"/>
    <p:sldId id="626" r:id="rId11"/>
    <p:sldId id="585" r:id="rId12"/>
    <p:sldId id="595" r:id="rId13"/>
    <p:sldId id="593" r:id="rId14"/>
    <p:sldId id="627" r:id="rId15"/>
    <p:sldId id="617" r:id="rId16"/>
    <p:sldId id="581" r:id="rId17"/>
    <p:sldId id="614" r:id="rId18"/>
    <p:sldId id="618" r:id="rId19"/>
    <p:sldId id="615" r:id="rId20"/>
    <p:sldId id="588" r:id="rId21"/>
    <p:sldId id="619" r:id="rId22"/>
    <p:sldId id="598" r:id="rId23"/>
    <p:sldId id="620" r:id="rId24"/>
    <p:sldId id="621" r:id="rId25"/>
    <p:sldId id="630" r:id="rId26"/>
    <p:sldId id="599" r:id="rId27"/>
    <p:sldId id="601" r:id="rId28"/>
    <p:sldId id="613" r:id="rId29"/>
    <p:sldId id="616" r:id="rId30"/>
    <p:sldId id="622" r:id="rId31"/>
    <p:sldId id="632" r:id="rId32"/>
    <p:sldId id="633" r:id="rId33"/>
    <p:sldId id="628" r:id="rId34"/>
    <p:sldId id="629" r:id="rId35"/>
    <p:sldId id="631" r:id="rId36"/>
    <p:sldId id="576" r:id="rId37"/>
    <p:sldId id="584"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5"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353" autoAdjust="0"/>
  </p:normalViewPr>
  <p:slideViewPr>
    <p:cSldViewPr snapToGrid="0" showGuides="1">
      <p:cViewPr varScale="1">
        <p:scale>
          <a:sx n="88" d="100"/>
          <a:sy n="88" d="100"/>
        </p:scale>
        <p:origin x="494" y="72"/>
      </p:cViewPr>
      <p:guideLst>
        <p:guide orient="horz" pos="2135"/>
        <p:guide pos="3840"/>
      </p:guideLst>
    </p:cSldViewPr>
  </p:slideViewPr>
  <p:notesTextViewPr>
    <p:cViewPr>
      <p:scale>
        <a:sx n="1" d="1"/>
        <a:sy n="1" d="1"/>
      </p:scale>
      <p:origin x="0" y="0"/>
    </p:cViewPr>
  </p:notesTextViewPr>
  <p:notesViewPr>
    <p:cSldViewPr snapToGrid="0">
      <p:cViewPr varScale="1">
        <p:scale>
          <a:sx n="55" d="100"/>
          <a:sy n="55" d="100"/>
        </p:scale>
        <p:origin x="2880" y="78"/>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6" Type="http://schemas.openxmlformats.org/officeDocument/2006/relationships/customXml" Target="../customXml/item3.xml"/><Relationship Id="rId45" Type="http://schemas.openxmlformats.org/officeDocument/2006/relationships/customXml" Target="../customXml/item2.xml"/><Relationship Id="rId44" Type="http://schemas.openxmlformats.org/officeDocument/2006/relationships/customXml" Target="../customXml/item1.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handoutMaster" Target="handoutMasters/handoutMaster1.xml"/><Relationship Id="rId4" Type="http://schemas.openxmlformats.org/officeDocument/2006/relationships/slide" Target="slides/slide2.xml"/><Relationship Id="rId39" Type="http://schemas.openxmlformats.org/officeDocument/2006/relationships/notesMaster" Target="notesMasters/notesMaster1.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BD95C29-67EF-49A4-98C1-FCB15B726954}"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41700E-07F4-4037-B9BA-0B1759606C56}"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D83B8F-3A1C-4F2C-B130-8969D6C1E4AD}"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5C6B6B-DEB4-4104-BA10-F9FA8AE5C1BE}"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1 Title Slide">
    <p:spTree>
      <p:nvGrpSpPr>
        <p:cNvPr id="1" name=""/>
        <p:cNvGrpSpPr/>
        <p:nvPr/>
      </p:nvGrpSpPr>
      <p:grpSpPr>
        <a:xfrm>
          <a:off x="0" y="0"/>
          <a:ext cx="0" cy="0"/>
          <a:chOff x="0" y="0"/>
          <a:chExt cx="0" cy="0"/>
        </a:xfrm>
      </p:grpSpPr>
      <p:sp>
        <p:nvSpPr>
          <p:cNvPr id="15" name="Title 1"/>
          <p:cNvSpPr>
            <a:spLocks noGrp="1"/>
          </p:cNvSpPr>
          <p:nvPr>
            <p:ph type="ctrTitle"/>
          </p:nvPr>
        </p:nvSpPr>
        <p:spPr>
          <a:xfrm>
            <a:off x="0" y="2573383"/>
            <a:ext cx="12192000" cy="1711234"/>
          </a:xfrm>
          <a:solidFill>
            <a:srgbClr val="002060"/>
          </a:solidFill>
        </p:spPr>
        <p:style>
          <a:lnRef idx="0">
            <a:schemeClr val="accent1"/>
          </a:lnRef>
          <a:fillRef idx="3">
            <a:schemeClr val="accent1"/>
          </a:fillRef>
          <a:effectRef idx="3">
            <a:schemeClr val="accent1"/>
          </a:effectRef>
          <a:fontRef idx="minor">
            <a:schemeClr val="lt1"/>
          </a:fontRef>
        </p:style>
        <p:txBody>
          <a:bodyPr anchor="b"/>
          <a:lstStyle>
            <a:lvl1pPr algn="ctr">
              <a:defRPr sz="6000" b="1"/>
            </a:lvl1pPr>
          </a:lstStyle>
          <a:p>
            <a:endParaRPr lang="en-US" dirty="0"/>
          </a:p>
        </p:txBody>
      </p:sp>
      <p:sp>
        <p:nvSpPr>
          <p:cNvPr id="16" name="Subtitle 2"/>
          <p:cNvSpPr>
            <a:spLocks noGrp="1"/>
          </p:cNvSpPr>
          <p:nvPr>
            <p:ph type="subTitle" idx="1"/>
          </p:nvPr>
        </p:nvSpPr>
        <p:spPr>
          <a:xfrm>
            <a:off x="6884126" y="4738508"/>
            <a:ext cx="5185954" cy="460510"/>
          </a:xfrm>
        </p:spPr>
        <p:txBody>
          <a:bodyPr>
            <a:normAutofit/>
          </a:bodyPr>
          <a:lstStyle>
            <a:lvl1pPr marL="0" indent="0" algn="ctr">
              <a:buNone/>
              <a:defRPr sz="2800" b="1">
                <a:solidFill>
                  <a:srgbClr val="00105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sp>
        <p:nvSpPr>
          <p:cNvPr id="17" name="Date Placeholder 3"/>
          <p:cNvSpPr>
            <a:spLocks noGrp="1"/>
          </p:cNvSpPr>
          <p:nvPr>
            <p:ph type="dt" sz="half" idx="10"/>
          </p:nvPr>
        </p:nvSpPr>
        <p:spPr>
          <a:xfrm>
            <a:off x="838200" y="6356350"/>
            <a:ext cx="2743200" cy="365125"/>
          </a:xfrm>
        </p:spPr>
        <p:txBody>
          <a:bodyPr/>
          <a:lstStyle/>
          <a:p>
            <a:fld id="{6C0E30B0-E077-4993-974F-9A916C82C114}" type="datetime1">
              <a:rPr lang="en-US" smtClean="0"/>
            </a:fld>
            <a:endParaRPr lang="en-US"/>
          </a:p>
        </p:txBody>
      </p:sp>
      <p:sp>
        <p:nvSpPr>
          <p:cNvPr id="18" name="Slide Number Placeholder 5"/>
          <p:cNvSpPr>
            <a:spLocks noGrp="1"/>
          </p:cNvSpPr>
          <p:nvPr>
            <p:ph type="sldNum" sz="quarter" idx="12"/>
          </p:nvPr>
        </p:nvSpPr>
        <p:spPr>
          <a:xfrm>
            <a:off x="8610600" y="6356350"/>
            <a:ext cx="2743200" cy="365125"/>
          </a:xfrm>
        </p:spPr>
        <p:txBody>
          <a:bodyPr/>
          <a:lstStyle/>
          <a:p>
            <a:fld id="{DEAFE983-65F8-481A-83AB-B8769D089CA8}" type="slidenum">
              <a:rPr lang="en-US" smtClean="0"/>
            </a:fld>
            <a:endParaRPr lang="en-US"/>
          </a:p>
        </p:txBody>
      </p:sp>
      <p:sp>
        <p:nvSpPr>
          <p:cNvPr id="20" name="Title 1"/>
          <p:cNvSpPr txBox="1"/>
          <p:nvPr userDrawn="1"/>
        </p:nvSpPr>
        <p:spPr>
          <a:xfrm>
            <a:off x="-13063" y="596657"/>
            <a:ext cx="4642339" cy="1245366"/>
          </a:xfrm>
          <a:prstGeom prst="rect">
            <a:avLst/>
          </a:prstGeom>
          <a:solidFill>
            <a:srgbClr val="001050"/>
          </a:solidFill>
          <a:ln>
            <a:miter lim="800000"/>
          </a:ln>
        </p:spPr>
        <p:txBody>
          <a:bodyPr vert="horz" anchor="ctr">
            <a:normAutofit/>
            <a:scene3d>
              <a:camera prst="orthographicFront"/>
              <a:lightRig rig="soft" dir="t"/>
            </a:scene3d>
            <a:sp3d prstMaterial="softEdge">
              <a:bevelT w="25400" h="25400"/>
            </a:sp3d>
          </a:bodyPr>
          <a:lstStyle>
            <a:lvl1pPr algn="r" rtl="0" eaLnBrk="1" latinLnBrk="0" hangingPunct="1">
              <a:spcBef>
                <a:spcPct val="0"/>
              </a:spcBef>
              <a:buNone/>
              <a:defRPr kumimoji="0" sz="4800" b="1" kern="1200">
                <a:solidFill>
                  <a:schemeClr val="tx2"/>
                </a:solidFill>
                <a:effectLst>
                  <a:outerShdw blurRad="31750" dist="25400" dir="5400000" algn="tl" rotWithShape="0">
                    <a:srgbClr val="000000">
                      <a:alpha val="25000"/>
                    </a:srgbClr>
                  </a:outerShdw>
                </a:effectLst>
                <a:latin typeface="+mj-lt"/>
                <a:ea typeface="+mj-ea"/>
                <a:cs typeface="+mj-cs"/>
              </a:defRPr>
            </a:lvl1pPr>
          </a:lstStyle>
          <a:p>
            <a:pPr algn="l">
              <a:defRPr/>
            </a:pPr>
            <a:endParaRPr lang="en-US" sz="5400" dirty="0">
              <a:solidFill>
                <a:schemeClr val="bg1">
                  <a:lumMod val="95000"/>
                </a:schemeClr>
              </a:solidFill>
              <a:latin typeface="Calibri" panose="020F0502020204030204" pitchFamily="34" charset="0"/>
              <a:cs typeface="Calibri" panose="020F0502020204030204" pitchFamily="34" charset="0"/>
            </a:endParaRPr>
          </a:p>
        </p:txBody>
      </p:sp>
      <p:sp>
        <p:nvSpPr>
          <p:cNvPr id="21" name="Text Placeholder 11"/>
          <p:cNvSpPr>
            <a:spLocks noGrp="1"/>
          </p:cNvSpPr>
          <p:nvPr>
            <p:ph type="body" sz="quarter" idx="13"/>
          </p:nvPr>
        </p:nvSpPr>
        <p:spPr>
          <a:xfrm>
            <a:off x="130629" y="692331"/>
            <a:ext cx="4402183" cy="1045029"/>
          </a:xfrm>
        </p:spPr>
        <p:txBody>
          <a:bodyPr>
            <a:normAutofit/>
          </a:bodyPr>
          <a:lstStyle>
            <a:lvl1pPr algn="ctr">
              <a:lnSpc>
                <a:spcPct val="100000"/>
              </a:lnSpc>
              <a:buNone/>
              <a:defRPr sz="4800" b="1">
                <a:solidFill>
                  <a:schemeClr val="bg1">
                    <a:lumMod val="95000"/>
                  </a:schemeClr>
                </a:solidFill>
              </a:defRPr>
            </a:lvl1pPr>
          </a:lstStyle>
          <a:p>
            <a:pPr lvl="0"/>
            <a:endParaRPr lang="en-US" dirty="0"/>
          </a:p>
        </p:txBody>
      </p:sp>
      <p:sp>
        <p:nvSpPr>
          <p:cNvPr id="25" name="Title 1"/>
          <p:cNvSpPr txBox="1"/>
          <p:nvPr userDrawn="1"/>
        </p:nvSpPr>
        <p:spPr>
          <a:xfrm>
            <a:off x="7559042" y="605365"/>
            <a:ext cx="4642339" cy="1245366"/>
          </a:xfrm>
          <a:prstGeom prst="rect">
            <a:avLst/>
          </a:prstGeom>
          <a:solidFill>
            <a:srgbClr val="001050"/>
          </a:solidFill>
          <a:ln>
            <a:miter lim="800000"/>
          </a:ln>
        </p:spPr>
        <p:txBody>
          <a:bodyPr vert="horz" anchor="ctr">
            <a:normAutofit/>
            <a:scene3d>
              <a:camera prst="orthographicFront"/>
              <a:lightRig rig="soft" dir="t"/>
            </a:scene3d>
            <a:sp3d prstMaterial="softEdge">
              <a:bevelT w="25400" h="25400"/>
            </a:sp3d>
          </a:bodyPr>
          <a:lstStyle>
            <a:lvl1pPr algn="r" rtl="0" eaLnBrk="1" latinLnBrk="0" hangingPunct="1">
              <a:spcBef>
                <a:spcPct val="0"/>
              </a:spcBef>
              <a:buNone/>
              <a:defRPr kumimoji="0" sz="4800" b="1" kern="1200">
                <a:solidFill>
                  <a:schemeClr val="tx2"/>
                </a:solidFill>
                <a:effectLst>
                  <a:outerShdw blurRad="31750" dist="25400" dir="5400000" algn="tl" rotWithShape="0">
                    <a:srgbClr val="000000">
                      <a:alpha val="25000"/>
                    </a:srgbClr>
                  </a:outerShdw>
                </a:effectLst>
                <a:latin typeface="+mj-lt"/>
                <a:ea typeface="+mj-ea"/>
                <a:cs typeface="+mj-cs"/>
              </a:defRPr>
            </a:lvl1pPr>
          </a:lstStyle>
          <a:p>
            <a:pPr algn="l">
              <a:defRPr/>
            </a:pPr>
            <a:endParaRPr lang="en-US" sz="5400" dirty="0">
              <a:solidFill>
                <a:schemeClr val="bg1">
                  <a:lumMod val="95000"/>
                </a:schemeClr>
              </a:solidFill>
              <a:latin typeface="Calibri" panose="020F0502020204030204" pitchFamily="34" charset="0"/>
              <a:cs typeface="Calibri" panose="020F0502020204030204" pitchFamily="34" charset="0"/>
            </a:endParaRPr>
          </a:p>
        </p:txBody>
      </p:sp>
      <p:sp>
        <p:nvSpPr>
          <p:cNvPr id="26" name="Text Placeholder 18"/>
          <p:cNvSpPr>
            <a:spLocks noGrp="1"/>
          </p:cNvSpPr>
          <p:nvPr>
            <p:ph type="body" sz="quarter" idx="14"/>
          </p:nvPr>
        </p:nvSpPr>
        <p:spPr>
          <a:xfrm>
            <a:off x="7628708" y="692331"/>
            <a:ext cx="4467497" cy="1058091"/>
          </a:xfrm>
        </p:spPr>
        <p:txBody>
          <a:bodyPr>
            <a:normAutofit/>
          </a:bodyPr>
          <a:lstStyle>
            <a:lvl1pPr algn="ctr">
              <a:lnSpc>
                <a:spcPct val="100000"/>
              </a:lnSpc>
              <a:buNone/>
              <a:defRPr sz="4800" b="1">
                <a:solidFill>
                  <a:schemeClr val="bg1"/>
                </a:solidFill>
              </a:defRPr>
            </a:lvl1pPr>
          </a:lstStyle>
          <a:p>
            <a:pPr lvl="0"/>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2060"/>
          </a:solidFill>
        </p:spPr>
        <p:txBody>
          <a:bodyPr/>
          <a:lstStyle>
            <a:lvl1pPr>
              <a:defRPr b="1">
                <a:solidFill>
                  <a:schemeClr val="bg1">
                    <a:lumMod val="95000"/>
                  </a:schemeClr>
                </a:solidFill>
                <a:latin typeface="+mn-lt"/>
              </a:defRPr>
            </a:lvl1pPr>
          </a:lstStyle>
          <a:p>
            <a:r>
              <a:rPr lang="en-US" dirty="0"/>
              <a:t>Click to edit Master title style</a:t>
            </a:r>
            <a:endParaRPr lang="en-US" dirty="0"/>
          </a:p>
        </p:txBody>
      </p:sp>
      <p:sp>
        <p:nvSpPr>
          <p:cNvPr id="3" name="Content Placeholder 2"/>
          <p:cNvSpPr>
            <a:spLocks noGrp="1"/>
          </p:cNvSpPr>
          <p:nvPr>
            <p:ph idx="1"/>
          </p:nvPr>
        </p:nvSpPr>
        <p:spPr/>
        <p:txBody>
          <a:bodyPr/>
          <a:lstStyle>
            <a:lvl1pPr>
              <a:buFont typeface="Wingdings" panose="05000000000000000000" pitchFamily="2" charset="2"/>
              <a:buChar char="q"/>
              <a:defRPr b="1">
                <a:solidFill>
                  <a:srgbClr val="001050"/>
                </a:solidFill>
              </a:defRPr>
            </a:lvl1pPr>
            <a:lvl2pPr>
              <a:buFont typeface="Wingdings" panose="05000000000000000000" pitchFamily="2" charset="2"/>
              <a:buChar char="§"/>
              <a:defRPr b="0"/>
            </a:lvl2pPr>
            <a:lvl3pPr>
              <a:buFont typeface="Courier New" panose="02070309020205020404" pitchFamily="49" charset="0"/>
              <a:buChar char="o"/>
              <a:defRPr b="0">
                <a:latin typeface="+mj-lt"/>
              </a:defRPr>
            </a:lvl3pPr>
            <a:lvl4pPr>
              <a:buFont typeface="Arial" panose="020B0604020202020204" pitchFamily="34" charset="0"/>
              <a:buChar char="•"/>
              <a:defRPr b="0">
                <a:latin typeface="+mj-lt"/>
              </a:defRPr>
            </a:lvl4pPr>
            <a:lvl5pPr>
              <a:buFont typeface="Arial" panose="020B0604020202020204" pitchFamily="34" charset="0"/>
              <a:buChar char="•"/>
              <a:defRPr b="0">
                <a:latin typeface="+mj-lt"/>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6" name="Slide Number Placeholder 5"/>
          <p:cNvSpPr>
            <a:spLocks noGrp="1"/>
          </p:cNvSpPr>
          <p:nvPr>
            <p:ph type="sldNum" sz="quarter" idx="12"/>
          </p:nvPr>
        </p:nvSpPr>
        <p:spPr/>
        <p:txBody>
          <a:bodyPr/>
          <a:lstStyle/>
          <a:p>
            <a:fld id="{DEAFE983-65F8-481A-83AB-B8769D089CA8}" type="slidenum">
              <a:rPr lang="en-US" smtClean="0"/>
            </a:fld>
            <a:endParaRPr lang="en-US"/>
          </a:p>
        </p:txBody>
      </p:sp>
      <p:pic>
        <p:nvPicPr>
          <p:cNvPr id="8" name="Picture 4" descr="Related imag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368835" y="6311371"/>
            <a:ext cx="1502229" cy="432687"/>
          </a:xfrm>
          <a:prstGeom prst="rect">
            <a:avLst/>
          </a:prstGeom>
          <a:ln>
            <a:noFill/>
          </a:ln>
          <a:effectLst/>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solidFill>
            <a:srgbClr val="002060"/>
          </a:solidFill>
        </p:spPr>
        <p:txBody>
          <a:bodyPr anchor="b"/>
          <a:lstStyle>
            <a:lvl1pPr>
              <a:defRPr sz="6000" b="1">
                <a:solidFill>
                  <a:schemeClr val="bg1"/>
                </a:solidFill>
                <a:latin typeface="+mn-lt"/>
              </a:defRPr>
            </a:lvl1pPr>
          </a:lstStyle>
          <a:p>
            <a:r>
              <a:rPr lang="en-US" dirty="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3200" b="0">
                <a:solidFill>
                  <a:srgbClr val="001050"/>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endParaRPr lang="en-US" dirty="0"/>
          </a:p>
        </p:txBody>
      </p:sp>
      <p:sp>
        <p:nvSpPr>
          <p:cNvPr id="4" name="Date Placeholder 3"/>
          <p:cNvSpPr>
            <a:spLocks noGrp="1"/>
          </p:cNvSpPr>
          <p:nvPr>
            <p:ph type="dt" sz="half" idx="10"/>
          </p:nvPr>
        </p:nvSpPr>
        <p:spPr/>
        <p:txBody>
          <a:bodyPr/>
          <a:lstStyle/>
          <a:p>
            <a:fld id="{CDB330EE-1BA8-420F-B2C9-CE22107EC47A}" type="datetime1">
              <a:rPr lang="en-US" smtClean="0"/>
            </a:fld>
            <a:endParaRPr lang="en-US"/>
          </a:p>
        </p:txBody>
      </p:sp>
      <p:sp>
        <p:nvSpPr>
          <p:cNvPr id="6" name="Slide Number Placeholder 5"/>
          <p:cNvSpPr>
            <a:spLocks noGrp="1"/>
          </p:cNvSpPr>
          <p:nvPr>
            <p:ph type="sldNum" sz="quarter" idx="12"/>
          </p:nvPr>
        </p:nvSpPr>
        <p:spPr/>
        <p:txBody>
          <a:bodyPr/>
          <a:lstStyle/>
          <a:p>
            <a:fld id="{DEAFE983-65F8-481A-83AB-B8769D089CA8}" type="slidenum">
              <a:rPr lang="en-US" smtClean="0"/>
            </a:fld>
            <a:endParaRPr lang="en-US"/>
          </a:p>
        </p:txBody>
      </p:sp>
      <p:pic>
        <p:nvPicPr>
          <p:cNvPr id="8" name="Picture 4" descr="Related imag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368835" y="6311371"/>
            <a:ext cx="1502229" cy="432687"/>
          </a:xfrm>
          <a:prstGeom prst="rect">
            <a:avLst/>
          </a:prstGeom>
          <a:ln>
            <a:noFill/>
          </a:ln>
          <a:effectLst/>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52062"/>
            <a:ext cx="10515600" cy="1325563"/>
          </a:xfrm>
          <a:solidFill>
            <a:srgbClr val="002060"/>
          </a:solidFill>
        </p:spPr>
        <p:txBody>
          <a:bodyPr>
            <a:normAutofit/>
          </a:bodyPr>
          <a:lstStyle>
            <a:lvl1pPr>
              <a:defRPr sz="4800" b="1">
                <a:solidFill>
                  <a:schemeClr val="bg1"/>
                </a:solidFill>
                <a:latin typeface="+mn-lt"/>
              </a:defRPr>
            </a:lvl1pPr>
          </a:lstStyle>
          <a:p>
            <a:r>
              <a:rPr lang="en-US" dirty="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lvl1pPr>
              <a:buFont typeface="Wingdings" panose="05000000000000000000" pitchFamily="2" charset="2"/>
              <a:buChar char="q"/>
              <a:defRPr/>
            </a:lvl1pPr>
            <a:lvl2pPr>
              <a:buFont typeface="Wingdings" panose="05000000000000000000" pitchFamily="2" charset="2"/>
              <a:buChar char="§"/>
              <a:defRPr/>
            </a:lvl2pPr>
            <a:lvl3pPr>
              <a:buFont typeface="Arial" panose="020B0604020202020204" pitchFamily="34" charset="0"/>
              <a:buChar char="•"/>
              <a:defRPr>
                <a:latin typeface="+mj-lt"/>
              </a:defRPr>
            </a:lvl3pPr>
            <a:lvl4pPr>
              <a:buFont typeface="Courier New" panose="02070309020205020404" pitchFamily="49" charset="0"/>
              <a:buChar char="o"/>
              <a:defRPr>
                <a:latin typeface="+mj-lt"/>
              </a:defRPr>
            </a:lvl4pPr>
            <a:lvl5pPr>
              <a:buFont typeface="Courier New" panose="02070309020205020404" pitchFamily="49" charset="0"/>
              <a:buChar char="o"/>
              <a:defRPr>
                <a:latin typeface="+mj-lt"/>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lvl1pPr>
              <a:buFont typeface="Wingdings" panose="05000000000000000000" pitchFamily="2" charset="2"/>
              <a:buChar char="q"/>
              <a:defRPr/>
            </a:lvl1pPr>
            <a:lvl2pPr>
              <a:buFont typeface="Wingdings" panose="05000000000000000000" pitchFamily="2" charset="2"/>
              <a:buChar char="§"/>
              <a:defRPr/>
            </a:lvl2pPr>
            <a:lvl3pPr>
              <a:buFont typeface="Arial" panose="020B0604020202020204" pitchFamily="34" charset="0"/>
              <a:buChar char="•"/>
              <a:defRPr>
                <a:latin typeface="+mj-lt"/>
              </a:defRPr>
            </a:lvl3pPr>
            <a:lvl4pPr>
              <a:buFont typeface="Courier New" panose="02070309020205020404" pitchFamily="49" charset="0"/>
              <a:buChar char="o"/>
              <a:defRPr>
                <a:latin typeface="+mj-lt"/>
              </a:defRPr>
            </a:lvl4pPr>
            <a:lvl5pPr>
              <a:buFont typeface="Courier New" panose="02070309020205020404" pitchFamily="49" charset="0"/>
              <a:buChar char="o"/>
              <a:defRPr>
                <a:latin typeface="+mj-lt"/>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Date Placeholder 4"/>
          <p:cNvSpPr>
            <a:spLocks noGrp="1"/>
          </p:cNvSpPr>
          <p:nvPr>
            <p:ph type="dt" sz="half" idx="10"/>
          </p:nvPr>
        </p:nvSpPr>
        <p:spPr/>
        <p:txBody>
          <a:bodyPr/>
          <a:lstStyle/>
          <a:p>
            <a:fld id="{02280214-E8A3-43BC-B597-D3E30C8B00C0}" type="datetime1">
              <a:rPr lang="en-US" smtClean="0"/>
            </a:fld>
            <a:endParaRPr lang="en-US"/>
          </a:p>
        </p:txBody>
      </p:sp>
      <p:sp>
        <p:nvSpPr>
          <p:cNvPr id="7" name="Slide Number Placeholder 6"/>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800" b="1">
                <a:latin typeface="+mn-lt"/>
              </a:defRPr>
            </a:lvl1pPr>
          </a:lstStyle>
          <a:p>
            <a:r>
              <a:rPr lang="en-US" dirty="0"/>
              <a:t>Click to edit Master title style</a:t>
            </a:r>
            <a:endParaRPr lang="en-US" dirty="0"/>
          </a:p>
        </p:txBody>
      </p:sp>
      <p:sp>
        <p:nvSpPr>
          <p:cNvPr id="3" name="Date Placeholder 2"/>
          <p:cNvSpPr>
            <a:spLocks noGrp="1"/>
          </p:cNvSpPr>
          <p:nvPr>
            <p:ph type="dt" sz="half" idx="10"/>
          </p:nvPr>
        </p:nvSpPr>
        <p:spPr/>
        <p:txBody>
          <a:bodyPr/>
          <a:lstStyle/>
          <a:p>
            <a:fld id="{8DD38542-80B1-4CF8-8433-4FF09B77E667}"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A6DA35-5107-4BD5-8AAB-1BDDC0BFF481}" type="datetime1">
              <a:rPr lang="en-US" smtClean="0"/>
            </a:fld>
            <a:endParaRPr lang="en-US"/>
          </a:p>
        </p:txBody>
      </p:sp>
      <p:sp>
        <p:nvSpPr>
          <p:cNvPr id="4" name="Slide Number Placeholder 3"/>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1.png"/><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BA08FD-3D60-442C-B673-50DEA1E71820}" type="datetime1">
              <a:rPr lang="en-US" smtClean="0"/>
            </a:fld>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AFE983-65F8-481A-83AB-B8769D089CA8}" type="slidenum">
              <a:rPr lang="en-US" smtClean="0"/>
            </a:fld>
            <a:endParaRPr lang="en-US"/>
          </a:p>
        </p:txBody>
      </p:sp>
      <p:pic>
        <p:nvPicPr>
          <p:cNvPr id="10" name="Picture 4" descr="Related image"/>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5368835" y="6311371"/>
            <a:ext cx="1502229" cy="432687"/>
          </a:xfrm>
          <a:prstGeom prst="rect">
            <a:avLst/>
          </a:prstGeom>
          <a:ln>
            <a:noFill/>
          </a:ln>
          <a:effectLst/>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p:txStyles>
    <p:titleStyle>
      <a:lvl1pPr algn="l" defTabSz="914400" rtl="0" eaLnBrk="1" latinLnBrk="0" hangingPunct="1">
        <a:lnSpc>
          <a:spcPct val="90000"/>
        </a:lnSpc>
        <a:spcBef>
          <a:spcPct val="0"/>
        </a:spcBef>
        <a:buNone/>
        <a:defRPr sz="48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4574"/>
            <a:ext cx="10515600" cy="880032"/>
          </a:xfrm>
        </p:spPr>
        <p:txBody>
          <a:bodyPr>
            <a:normAutofit/>
          </a:bodyPr>
          <a:lstStyle/>
          <a:p>
            <a:pPr algn="ctr"/>
            <a:r>
              <a:rPr lang="en-US" sz="4400" dirty="0">
                <a:cs typeface="+mn-lt"/>
              </a:rPr>
              <a:t>Futsal Field Reservation System</a:t>
            </a:r>
            <a:endParaRPr lang="en-US" sz="4400" dirty="0">
              <a:cs typeface="+mn-lt"/>
            </a:endParaRPr>
          </a:p>
        </p:txBody>
      </p:sp>
      <p:sp>
        <p:nvSpPr>
          <p:cNvPr id="3" name="Text Placeholder 2"/>
          <p:cNvSpPr>
            <a:spLocks noGrp="1"/>
          </p:cNvSpPr>
          <p:nvPr>
            <p:ph type="body" idx="1"/>
          </p:nvPr>
        </p:nvSpPr>
        <p:spPr>
          <a:xfrm>
            <a:off x="838200" y="1197168"/>
            <a:ext cx="10515600" cy="4976620"/>
          </a:xfrm>
        </p:spPr>
        <p:txBody>
          <a:bodyPr>
            <a:normAutofit fontScale="57500" lnSpcReduction="20000"/>
          </a:bodyPr>
          <a:lstStyle/>
          <a:p>
            <a:pPr algn="ctr"/>
            <a:r>
              <a:rPr lang="en-US" sz="3800" b="1" u="sng" dirty="0">
                <a:latin typeface="Calibri" panose="020F0502020204030204" pitchFamily="34" charset="0"/>
                <a:cs typeface="Calibri" panose="020F0502020204030204" pitchFamily="34" charset="0"/>
              </a:rPr>
              <a:t>Developed By:</a:t>
            </a:r>
            <a:endParaRPr lang="en-US" sz="3800" dirty="0">
              <a:latin typeface="Calibri" panose="020F0502020204030204" pitchFamily="34" charset="0"/>
              <a:cs typeface="Calibri" panose="020F0502020204030204" pitchFamily="34" charset="0"/>
            </a:endParaRPr>
          </a:p>
          <a:p>
            <a:pPr algn="ctr"/>
            <a:r>
              <a:rPr lang="en-US" sz="4200" dirty="0">
                <a:latin typeface="Calibri" panose="020F0502020204030204" pitchFamily="34" charset="0"/>
                <a:cs typeface="Calibri" panose="020F0502020204030204" pitchFamily="34" charset="0"/>
              </a:rPr>
              <a:t>Ehtisham Naveed</a:t>
            </a:r>
            <a:endParaRPr lang="en-US" sz="4200" dirty="0">
              <a:latin typeface="Calibri" panose="020F0502020204030204" pitchFamily="34" charset="0"/>
              <a:cs typeface="Calibri" panose="020F0502020204030204" pitchFamily="34" charset="0"/>
            </a:endParaRPr>
          </a:p>
          <a:p>
            <a:pPr algn="ctr"/>
            <a:r>
              <a:rPr lang="en-US" sz="4400" dirty="0">
                <a:latin typeface="Calibri" panose="020F0502020204030204" pitchFamily="34" charset="0"/>
                <a:cs typeface="Calibri" panose="020F0502020204030204" pitchFamily="34" charset="0"/>
              </a:rPr>
              <a:t>CK-FA-21-110734</a:t>
            </a:r>
            <a:endParaRPr lang="en-US" sz="4400" dirty="0">
              <a:latin typeface="Calibri" panose="020F0502020204030204" pitchFamily="34" charset="0"/>
              <a:cs typeface="Calibri" panose="020F0502020204030204" pitchFamily="34" charset="0"/>
            </a:endParaRPr>
          </a:p>
          <a:p>
            <a:pPr algn="ctr"/>
            <a:r>
              <a:rPr lang="en-US" sz="4400" dirty="0">
                <a:latin typeface="Calibri" panose="020F0502020204030204" pitchFamily="34" charset="0"/>
                <a:cs typeface="Calibri" panose="020F0502020204030204" pitchFamily="34" charset="0"/>
              </a:rPr>
              <a:t>Saadullah</a:t>
            </a:r>
            <a:endParaRPr lang="en-US" sz="4400" dirty="0">
              <a:latin typeface="Calibri" panose="020F0502020204030204" pitchFamily="34" charset="0"/>
              <a:cs typeface="Calibri" panose="020F0502020204030204" pitchFamily="34" charset="0"/>
            </a:endParaRPr>
          </a:p>
          <a:p>
            <a:pPr algn="ctr"/>
            <a:r>
              <a:rPr lang="en-US" sz="4400" dirty="0">
                <a:latin typeface="Calibri" panose="020F0502020204030204" pitchFamily="34" charset="0"/>
                <a:cs typeface="Calibri" panose="020F0502020204030204" pitchFamily="34" charset="0"/>
              </a:rPr>
              <a:t>CK-FA-21-110420</a:t>
            </a:r>
            <a:endParaRPr lang="en-US" sz="4400" dirty="0">
              <a:latin typeface="Calibri" panose="020F0502020204030204" pitchFamily="34" charset="0"/>
              <a:cs typeface="Calibri" panose="020F0502020204030204" pitchFamily="34" charset="0"/>
            </a:endParaRPr>
          </a:p>
          <a:p>
            <a:pPr algn="ctr"/>
            <a:r>
              <a:rPr lang="en-US" sz="3400" b="1" u="sng" dirty="0">
                <a:latin typeface="Calibri" panose="020F0502020204030204" pitchFamily="34" charset="0"/>
                <a:cs typeface="Calibri" panose="020F0502020204030204" pitchFamily="34" charset="0"/>
              </a:rPr>
              <a:t>Supervised By</a:t>
            </a:r>
            <a:r>
              <a:rPr lang="en-US" sz="3400" u="sng" dirty="0">
                <a:latin typeface="Calibri" panose="020F0502020204030204" pitchFamily="34" charset="0"/>
                <a:cs typeface="Calibri" panose="020F0502020204030204" pitchFamily="34" charset="0"/>
              </a:rPr>
              <a:t>:</a:t>
            </a:r>
            <a:endParaRPr lang="en-US" sz="3400" dirty="0">
              <a:latin typeface="Calibri" panose="020F0502020204030204" pitchFamily="34" charset="0"/>
              <a:cs typeface="Calibri" panose="020F0502020204030204" pitchFamily="34" charset="0"/>
            </a:endParaRPr>
          </a:p>
          <a:p>
            <a:pPr algn="ctr"/>
            <a:r>
              <a:rPr lang="en-US" sz="3400" dirty="0">
                <a:latin typeface="Calibri" panose="020F0502020204030204" pitchFamily="34" charset="0"/>
                <a:cs typeface="Calibri" panose="020F0502020204030204" pitchFamily="34" charset="0"/>
              </a:rPr>
              <a:t>Mam Nazish Bashir</a:t>
            </a:r>
            <a:endParaRPr lang="en-US" sz="3400" dirty="0">
              <a:latin typeface="Calibri" panose="020F0502020204030204" pitchFamily="34" charset="0"/>
              <a:cs typeface="Calibri" panose="020F0502020204030204" pitchFamily="34" charset="0"/>
            </a:endParaRPr>
          </a:p>
          <a:p>
            <a:pPr algn="ctr"/>
            <a:r>
              <a:rPr lang="en-US" sz="3400" b="1" u="sng" dirty="0">
                <a:latin typeface="Calibri" panose="020F0502020204030204" pitchFamily="34" charset="0"/>
                <a:cs typeface="Calibri" panose="020F0502020204030204" pitchFamily="34" charset="0"/>
              </a:rPr>
              <a:t>Program: </a:t>
            </a:r>
            <a:endParaRPr lang="en-US" sz="3400" b="1" u="sng" dirty="0">
              <a:latin typeface="Calibri" panose="020F0502020204030204" pitchFamily="34" charset="0"/>
              <a:cs typeface="Calibri" panose="020F0502020204030204" pitchFamily="34" charset="0"/>
            </a:endParaRPr>
          </a:p>
          <a:p>
            <a:pPr algn="ctr"/>
            <a:r>
              <a:rPr lang="en-US" sz="3400" dirty="0">
                <a:latin typeface="Calibri" panose="020F0502020204030204" pitchFamily="34" charset="0"/>
                <a:cs typeface="Calibri" panose="020F0502020204030204" pitchFamily="34" charset="0"/>
              </a:rPr>
              <a:t>Computer Science</a:t>
            </a:r>
            <a:endParaRPr lang="en-US" sz="3400" dirty="0">
              <a:latin typeface="Calibri" panose="020F0502020204030204" pitchFamily="34" charset="0"/>
              <a:cs typeface="Calibri" panose="020F0502020204030204" pitchFamily="34" charset="0"/>
            </a:endParaRPr>
          </a:p>
          <a:p>
            <a:pPr algn="ctr"/>
            <a:r>
              <a:rPr lang="en-US" sz="3400" b="1" u="sng" dirty="0">
                <a:latin typeface="Calibri" panose="020F0502020204030204" pitchFamily="34" charset="0"/>
                <a:cs typeface="Calibri" panose="020F0502020204030204" pitchFamily="34" charset="0"/>
              </a:rPr>
              <a:t>Session:</a:t>
            </a:r>
            <a:r>
              <a:rPr lang="en-US" sz="3400" u="sng" dirty="0">
                <a:latin typeface="Calibri" panose="020F0502020204030204" pitchFamily="34" charset="0"/>
                <a:cs typeface="Calibri" panose="020F0502020204030204" pitchFamily="34" charset="0"/>
              </a:rPr>
              <a:t>  </a:t>
            </a:r>
            <a:endParaRPr lang="en-US" sz="3400" u="sng" dirty="0">
              <a:latin typeface="Calibri" panose="020F0502020204030204" pitchFamily="34" charset="0"/>
              <a:cs typeface="Calibri" panose="020F0502020204030204" pitchFamily="34" charset="0"/>
            </a:endParaRPr>
          </a:p>
          <a:p>
            <a:pPr algn="ctr"/>
            <a:r>
              <a:rPr lang="en-US" sz="3400" dirty="0">
                <a:latin typeface="Calibri" panose="020F0502020204030204" pitchFamily="34" charset="0"/>
                <a:cs typeface="Calibri" panose="020F0502020204030204" pitchFamily="34" charset="0"/>
              </a:rPr>
              <a:t>Fall 2021 to Spring 2025</a:t>
            </a:r>
            <a:endParaRPr lang="en-US" sz="3400" b="1" dirty="0">
              <a:latin typeface="Calibri" panose="020F0502020204030204" pitchFamily="34" charset="0"/>
              <a:cs typeface="Calibri" panose="020F0502020204030204" pitchFamily="34" charset="0"/>
            </a:endParaRPr>
          </a:p>
          <a:p>
            <a:pPr algn="ctr"/>
            <a:r>
              <a:rPr lang="en-US" sz="3800" b="1" dirty="0">
                <a:latin typeface="Calibri" panose="020F0502020204030204" pitchFamily="34" charset="0"/>
                <a:cs typeface="Calibri" panose="020F0502020204030204" pitchFamily="34" charset="0"/>
              </a:rPr>
              <a:t>Department of Computing &amp; Technology </a:t>
            </a:r>
            <a:endParaRPr lang="en-US" sz="3800" b="1" dirty="0">
              <a:latin typeface="Calibri" panose="020F0502020204030204" pitchFamily="34" charset="0"/>
              <a:cs typeface="Calibri" panose="020F0502020204030204" pitchFamily="34" charset="0"/>
            </a:endParaRPr>
          </a:p>
          <a:p>
            <a:pPr algn="ctr"/>
            <a:r>
              <a:rPr lang="en-US" sz="3800" b="1" dirty="0">
                <a:latin typeface="Calibri" panose="020F0502020204030204" pitchFamily="34" charset="0"/>
                <a:cs typeface="Calibri" panose="020F0502020204030204" pitchFamily="34" charset="0"/>
              </a:rPr>
              <a:t>Iqra University Islamabad Campus (Chak Shahzad)</a:t>
            </a:r>
            <a:endParaRPr lang="en-US" sz="3800" b="1"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p:txBody>
      </p:sp>
      <p:sp>
        <p:nvSpPr>
          <p:cNvPr id="6" name="Date Placeholder 5"/>
          <p:cNvSpPr>
            <a:spLocks noGrp="1"/>
          </p:cNvSpPr>
          <p:nvPr>
            <p:ph type="dt" sz="half" idx="10"/>
          </p:nvPr>
        </p:nvSpPr>
        <p:spPr/>
        <p:txBody>
          <a:bodyPr/>
          <a:lstStyle/>
          <a:p>
            <a:fld id="{548FD52C-3CFC-4FAB-945A-BCF95F4812D3}" type="datetime1">
              <a:rPr lang="en-US" smtClean="0"/>
            </a:fld>
            <a:endParaRPr lang="en-US"/>
          </a:p>
        </p:txBody>
      </p:sp>
      <p:sp>
        <p:nvSpPr>
          <p:cNvPr id="7" name="Slide Number Placeholder 6"/>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727" y="143452"/>
            <a:ext cx="10515600" cy="807893"/>
          </a:xfrm>
        </p:spPr>
        <p:txBody>
          <a:bodyPr>
            <a:normAutofit/>
          </a:bodyPr>
          <a:lstStyle/>
          <a:p>
            <a:r>
              <a:rPr lang="en-US" sz="4000" dirty="0">
                <a:latin typeface="Calibri" panose="020F0502020204030204" pitchFamily="34" charset="0"/>
                <a:cs typeface="Calibri" panose="020F0502020204030204" pitchFamily="34" charset="0"/>
              </a:rPr>
              <a:t>Tools &amp; Technologies</a:t>
            </a:r>
            <a:endParaRPr lang="en-US" sz="4000" dirty="0">
              <a:latin typeface="Calibri" panose="020F0502020204030204" pitchFamily="34" charset="0"/>
              <a:cs typeface="Calibri" panose="020F0502020204030204" pitchFamily="34" charset="0"/>
            </a:endParaRPr>
          </a:p>
        </p:txBody>
      </p:sp>
      <p:sp>
        <p:nvSpPr>
          <p:cNvPr id="11" name="Content Placeholder 10"/>
          <p:cNvSpPr>
            <a:spLocks noGrp="1"/>
          </p:cNvSpPr>
          <p:nvPr>
            <p:ph idx="1"/>
          </p:nvPr>
        </p:nvSpPr>
        <p:spPr>
          <a:xfrm>
            <a:off x="838200" y="969819"/>
            <a:ext cx="10515600" cy="5207146"/>
          </a:xfrm>
        </p:spPr>
        <p:txBody>
          <a:bodyPr>
            <a:noAutofit/>
          </a:bodyPr>
          <a:lstStyle/>
          <a:p>
            <a:r>
              <a:rPr lang="en-US" altLang="en-US" sz="2400" dirty="0">
                <a:latin typeface="Calibri" panose="020F0502020204030204" pitchFamily="34" charset="0"/>
                <a:cs typeface="Calibri" panose="020F0502020204030204" pitchFamily="34" charset="0"/>
              </a:rPr>
              <a:t>Frontend:</a:t>
            </a:r>
            <a:endParaRPr lang="en-US" altLang="en-US" sz="2400" dirty="0">
              <a:latin typeface="Calibri" panose="020F0502020204030204" pitchFamily="34" charset="0"/>
              <a:cs typeface="Calibri" panose="020F0502020204030204" pitchFamily="34" charset="0"/>
            </a:endParaRPr>
          </a:p>
          <a:p>
            <a:pPr>
              <a:buNone/>
            </a:pPr>
            <a:r>
              <a:rPr lang="en-US" altLang="en-US" sz="2400" b="0" dirty="0">
                <a:latin typeface="Calibri" panose="020F0502020204030204" pitchFamily="34" charset="0"/>
                <a:cs typeface="Calibri" panose="020F0502020204030204" pitchFamily="34" charset="0"/>
              </a:rPr>
              <a:t>ReactJS :For building a fast and interactive user interface.</a:t>
            </a:r>
            <a:endParaRPr lang="en-US" altLang="en-US" sz="2400" b="0" dirty="0">
              <a:latin typeface="Calibri" panose="020F0502020204030204" pitchFamily="34" charset="0"/>
              <a:cs typeface="Calibri" panose="020F0502020204030204" pitchFamily="34" charset="0"/>
            </a:endParaRPr>
          </a:p>
          <a:p>
            <a:pPr>
              <a:buNone/>
            </a:pPr>
            <a:r>
              <a:rPr lang="en-US" altLang="en-US" sz="2400" b="0" dirty="0">
                <a:latin typeface="Calibri" panose="020F0502020204030204" pitchFamily="34" charset="0"/>
                <a:cs typeface="Calibri" panose="020F0502020204030204" pitchFamily="34" charset="0"/>
              </a:rPr>
              <a:t>HTML, CSS, JavaScript : Core web technologies for styling and structure.</a:t>
            </a:r>
            <a:endParaRPr lang="en-US" altLang="en-US" sz="2400" b="0" dirty="0">
              <a:latin typeface="Calibri" panose="020F0502020204030204" pitchFamily="34" charset="0"/>
              <a:cs typeface="Calibri" panose="020F0502020204030204" pitchFamily="34" charset="0"/>
            </a:endParaRPr>
          </a:p>
          <a:p>
            <a:r>
              <a:rPr lang="en-US" altLang="en-US" sz="2400" dirty="0">
                <a:latin typeface="Calibri" panose="020F0502020204030204" pitchFamily="34" charset="0"/>
                <a:cs typeface="Calibri" panose="020F0502020204030204" pitchFamily="34" charset="0"/>
              </a:rPr>
              <a:t>Backend:</a:t>
            </a:r>
            <a:endParaRPr lang="en-US" altLang="en-US" sz="2400" dirty="0">
              <a:latin typeface="Calibri" panose="020F0502020204030204" pitchFamily="34" charset="0"/>
              <a:cs typeface="Calibri" panose="020F0502020204030204" pitchFamily="34" charset="0"/>
            </a:endParaRPr>
          </a:p>
          <a:p>
            <a:pPr>
              <a:buNone/>
            </a:pPr>
            <a:r>
              <a:rPr lang="en-US" altLang="en-US" sz="2400" b="0" dirty="0">
                <a:latin typeface="Calibri" panose="020F0502020204030204" pitchFamily="34" charset="0"/>
                <a:cs typeface="Calibri" panose="020F0502020204030204" pitchFamily="34" charset="0"/>
              </a:rPr>
              <a:t>NodeJS : Server-side logic and API handling.</a:t>
            </a:r>
            <a:endParaRPr lang="en-US" altLang="en-US" sz="2400" b="0" dirty="0">
              <a:latin typeface="Calibri" panose="020F0502020204030204" pitchFamily="34" charset="0"/>
              <a:cs typeface="Calibri" panose="020F0502020204030204" pitchFamily="34" charset="0"/>
            </a:endParaRPr>
          </a:p>
          <a:p>
            <a:pPr>
              <a:buNone/>
            </a:pPr>
            <a:r>
              <a:rPr lang="en-US" altLang="en-US" sz="2400" b="0" dirty="0">
                <a:latin typeface="Calibri" panose="020F0502020204030204" pitchFamily="34" charset="0"/>
                <a:cs typeface="Calibri" panose="020F0502020204030204" pitchFamily="34" charset="0"/>
              </a:rPr>
              <a:t>ExpressJS : Lightweight web framework for building APIs.</a:t>
            </a:r>
            <a:endParaRPr lang="en-US" altLang="en-US" sz="2400" b="0" dirty="0">
              <a:latin typeface="Calibri" panose="020F0502020204030204" pitchFamily="34" charset="0"/>
              <a:cs typeface="Calibri" panose="020F0502020204030204" pitchFamily="34" charset="0"/>
            </a:endParaRPr>
          </a:p>
          <a:p>
            <a:r>
              <a:rPr lang="en-US" altLang="en-US" sz="2400" dirty="0">
                <a:latin typeface="Calibri" panose="020F0502020204030204" pitchFamily="34" charset="0"/>
                <a:cs typeface="Calibri" panose="020F0502020204030204" pitchFamily="34" charset="0"/>
              </a:rPr>
              <a:t>Database:</a:t>
            </a:r>
            <a:endParaRPr lang="en-US" altLang="en-US" sz="2400" dirty="0">
              <a:latin typeface="Calibri" panose="020F0502020204030204" pitchFamily="34" charset="0"/>
              <a:cs typeface="Calibri" panose="020F0502020204030204" pitchFamily="34" charset="0"/>
            </a:endParaRPr>
          </a:p>
          <a:p>
            <a:pPr>
              <a:buNone/>
            </a:pPr>
            <a:r>
              <a:rPr lang="en-US" altLang="en-US" sz="2400" b="0" dirty="0">
                <a:latin typeface="Calibri" panose="020F0502020204030204" pitchFamily="34" charset="0"/>
                <a:cs typeface="Calibri" panose="020F0502020204030204" pitchFamily="34" charset="0"/>
              </a:rPr>
              <a:t>NoSQL (MongoDB) : For storing user data, bookings, </a:t>
            </a:r>
            <a:r>
              <a:rPr lang="en-US" altLang="en-US" sz="2400" b="0" dirty="0">
                <a:latin typeface="Calibri" panose="020F0502020204030204" pitchFamily="34" charset="0"/>
                <a:cs typeface="Calibri" panose="020F0502020204030204" pitchFamily="34" charset="0"/>
              </a:rPr>
              <a:t>messages, </a:t>
            </a:r>
            <a:r>
              <a:rPr lang="en-US" altLang="en-US" sz="2400" b="0" dirty="0">
                <a:latin typeface="Calibri" panose="020F0502020204030204" pitchFamily="34" charset="0"/>
                <a:cs typeface="Calibri" panose="020F0502020204030204" pitchFamily="34" charset="0"/>
              </a:rPr>
              <a:t>etc.</a:t>
            </a:r>
            <a:endParaRPr lang="en-US" altLang="en-US" sz="2400" b="0" dirty="0">
              <a:latin typeface="Calibri" panose="020F0502020204030204" pitchFamily="34" charset="0"/>
              <a:cs typeface="Calibri" panose="020F0502020204030204" pitchFamily="34" charset="0"/>
            </a:endParaRPr>
          </a:p>
          <a:p>
            <a:r>
              <a:rPr lang="en-US" altLang="en-US" sz="2400" dirty="0">
                <a:latin typeface="Calibri" panose="020F0502020204030204" pitchFamily="34" charset="0"/>
                <a:cs typeface="Calibri" panose="020F0502020204030204" pitchFamily="34" charset="0"/>
              </a:rPr>
              <a:t>Api’s:</a:t>
            </a:r>
            <a:endParaRPr lang="en-US" altLang="en-US" sz="2400" dirty="0">
              <a:latin typeface="Calibri" panose="020F0502020204030204" pitchFamily="34" charset="0"/>
              <a:cs typeface="Calibri" panose="020F0502020204030204" pitchFamily="34" charset="0"/>
            </a:endParaRPr>
          </a:p>
          <a:p>
            <a:pPr>
              <a:buNone/>
            </a:pPr>
            <a:r>
              <a:rPr lang="en-US" altLang="en-US" sz="2400" b="0" dirty="0">
                <a:latin typeface="Calibri" panose="020F0502020204030204" pitchFamily="34" charset="0"/>
                <a:cs typeface="Calibri" panose="020F0502020204030204" pitchFamily="34" charset="0"/>
              </a:rPr>
              <a:t>Gemini API( AI Futsal Assistant)</a:t>
            </a:r>
            <a:endParaRPr lang="en-US" altLang="en-US" sz="2400" b="0" dirty="0">
              <a:latin typeface="Calibri" panose="020F0502020204030204" pitchFamily="34" charset="0"/>
              <a:cs typeface="Calibri" panose="020F0502020204030204" pitchFamily="34" charset="0"/>
            </a:endParaRPr>
          </a:p>
          <a:p>
            <a:pPr>
              <a:buNone/>
            </a:pPr>
            <a:r>
              <a:rPr lang="en-US" altLang="en-US" sz="2400" b="0" dirty="0">
                <a:latin typeface="Calibri" panose="020F0502020204030204" pitchFamily="34" charset="0"/>
                <a:cs typeface="Calibri" panose="020F0502020204030204" pitchFamily="34" charset="0"/>
              </a:rPr>
              <a:t>Location IQ ( OpenMapStreet)</a:t>
            </a:r>
            <a:endParaRPr lang="en-US" altLang="en-US" sz="2400" dirty="0">
              <a:latin typeface="Calibri" panose="020F0502020204030204" pitchFamily="34" charset="0"/>
              <a:cs typeface="Calibri" panose="020F0502020204030204" pitchFamily="34" charset="0"/>
            </a:endParaRPr>
          </a:p>
          <a:p>
            <a:pPr>
              <a:buNone/>
            </a:pPr>
            <a:endParaRPr lang="en-US" altLang="en-US" sz="2400" dirty="0">
              <a:latin typeface="Calibri" panose="020F0502020204030204" pitchFamily="34" charset="0"/>
              <a:cs typeface="Calibri" panose="020F0502020204030204" pitchFamily="34" charset="0"/>
            </a:endParaRPr>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t>Use Case Diagram</a:t>
            </a:r>
            <a:endParaRPr lang="en-US" dirty="0"/>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
        <p:nvSpPr>
          <p:cNvPr id="3" name="Content Placeholder 2"/>
          <p:cNvSpPr/>
          <p:nvPr>
            <p:ph idx="1"/>
          </p:nvPr>
        </p:nvSpPr>
        <p:spPr/>
        <p:txBody>
          <a:bodyPr/>
          <a:p>
            <a:pPr marL="0" indent="0">
              <a:buNone/>
            </a:pPr>
            <a:r>
              <a:rPr lang="en-US"/>
              <a:t>.</a:t>
            </a:r>
            <a:endParaRPr lang="en-US"/>
          </a:p>
        </p:txBody>
      </p:sp>
      <p:pic>
        <p:nvPicPr>
          <p:cNvPr id="9" name="Picture 8" descr="Untitled Diagram.drawio (5)"/>
          <p:cNvPicPr>
            <a:picLocks noChangeAspect="1"/>
          </p:cNvPicPr>
          <p:nvPr/>
        </p:nvPicPr>
        <p:blipFill>
          <a:blip r:embed="rId1"/>
          <a:stretch>
            <a:fillRect/>
          </a:stretch>
        </p:blipFill>
        <p:spPr>
          <a:xfrm>
            <a:off x="1120140" y="1691005"/>
            <a:ext cx="9872345" cy="50577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26085"/>
            <a:ext cx="10515600" cy="1325563"/>
          </a:xfrm>
        </p:spPr>
        <p:txBody>
          <a:bodyPr/>
          <a:lstStyle/>
          <a:p>
            <a:pPr algn="ctr"/>
            <a:r>
              <a:rPr lang="en-US" dirty="0"/>
              <a:t>Activity Diagram</a:t>
            </a:r>
            <a:endParaRPr lang="en-US" dirty="0"/>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pic>
        <p:nvPicPr>
          <p:cNvPr id="6" name="Picture 5" descr="Untitled Diagram.drawio (11)"/>
          <p:cNvPicPr>
            <a:picLocks noChangeAspect="1"/>
          </p:cNvPicPr>
          <p:nvPr/>
        </p:nvPicPr>
        <p:blipFill>
          <a:blip r:embed="rId1"/>
          <a:srcRect t="9669"/>
          <a:stretch>
            <a:fillRect/>
          </a:stretch>
        </p:blipFill>
        <p:spPr>
          <a:xfrm>
            <a:off x="1935480" y="1751965"/>
            <a:ext cx="8562340" cy="503047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26085"/>
            <a:ext cx="10515600" cy="1325563"/>
          </a:xfrm>
        </p:spPr>
        <p:txBody>
          <a:bodyPr/>
          <a:lstStyle/>
          <a:p>
            <a:pPr algn="ctr"/>
            <a:r>
              <a:rPr lang="en-US" dirty="0"/>
              <a:t>Class Diagram</a:t>
            </a:r>
            <a:endParaRPr lang="en-US" dirty="0"/>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
        <p:nvSpPr>
          <p:cNvPr id="3" name="Content Placeholder 2"/>
          <p:cNvSpPr/>
          <p:nvPr>
            <p:ph idx="1"/>
          </p:nvPr>
        </p:nvSpPr>
        <p:spPr/>
        <p:txBody>
          <a:bodyPr/>
          <a:p>
            <a:pPr marL="0" indent="0">
              <a:buNone/>
            </a:pPr>
            <a:r>
              <a:rPr lang="en-US"/>
              <a:t>.</a:t>
            </a:r>
            <a:endParaRPr lang="en-US"/>
          </a:p>
        </p:txBody>
      </p:sp>
      <p:pic>
        <p:nvPicPr>
          <p:cNvPr id="8" name="Picture 7" descr="Untitled Diagram.drawio (13)"/>
          <p:cNvPicPr>
            <a:picLocks noChangeAspect="1"/>
          </p:cNvPicPr>
          <p:nvPr/>
        </p:nvPicPr>
        <p:blipFill>
          <a:blip r:embed="rId1"/>
          <a:srcRect t="5778" b="58648"/>
          <a:stretch>
            <a:fillRect/>
          </a:stretch>
        </p:blipFill>
        <p:spPr>
          <a:xfrm>
            <a:off x="1315085" y="1751965"/>
            <a:ext cx="10803890" cy="520128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26085"/>
            <a:ext cx="10515600" cy="1325563"/>
          </a:xfrm>
        </p:spPr>
        <p:txBody>
          <a:bodyPr/>
          <a:lstStyle/>
          <a:p>
            <a:pPr algn="ctr"/>
            <a:r>
              <a:rPr lang="en-US" dirty="0"/>
              <a:t>Data Flow Diagram</a:t>
            </a:r>
            <a:endParaRPr lang="en-US" dirty="0"/>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
        <p:nvSpPr>
          <p:cNvPr id="3" name="Content Placeholder 2"/>
          <p:cNvSpPr/>
          <p:nvPr>
            <p:ph idx="1"/>
          </p:nvPr>
        </p:nvSpPr>
        <p:spPr/>
        <p:txBody>
          <a:bodyPr/>
          <a:p>
            <a:pPr marL="0" indent="0">
              <a:buNone/>
            </a:pPr>
            <a:r>
              <a:rPr lang="en-US"/>
              <a:t>.</a:t>
            </a:r>
            <a:endParaRPr lang="en-US"/>
          </a:p>
        </p:txBody>
      </p:sp>
      <p:pic>
        <p:nvPicPr>
          <p:cNvPr id="7" name="Picture 6" descr="Methodology.drawio"/>
          <p:cNvPicPr>
            <a:picLocks noChangeAspect="1"/>
          </p:cNvPicPr>
          <p:nvPr/>
        </p:nvPicPr>
        <p:blipFill>
          <a:blip r:embed="rId1"/>
          <a:stretch>
            <a:fillRect/>
          </a:stretch>
        </p:blipFill>
        <p:spPr>
          <a:xfrm>
            <a:off x="1847215" y="1975485"/>
            <a:ext cx="8340725" cy="448183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7422" y="136525"/>
            <a:ext cx="10515600" cy="771217"/>
          </a:xfrm>
        </p:spPr>
        <p:txBody>
          <a:bodyPr>
            <a:normAutofit/>
          </a:bodyPr>
          <a:lstStyle/>
          <a:p>
            <a:r>
              <a:rPr lang="en-US" sz="3600" dirty="0">
                <a:latin typeface="Calibri" panose="020F0502020204030204" pitchFamily="34" charset="0"/>
                <a:cs typeface="Calibri" panose="020F0502020204030204" pitchFamily="34" charset="0"/>
              </a:rPr>
              <a:t>Prototypes  </a:t>
            </a:r>
            <a:endParaRPr lang="en-US" sz="3600" dirty="0">
              <a:latin typeface="Calibri" panose="020F0502020204030204" pitchFamily="34" charset="0"/>
              <a:cs typeface="Calibri" panose="020F0502020204030204" pitchFamily="34" charset="0"/>
            </a:endParaRPr>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
        <p:nvSpPr>
          <p:cNvPr id="3" name="Text Box 2"/>
          <p:cNvSpPr txBox="1"/>
          <p:nvPr/>
        </p:nvSpPr>
        <p:spPr>
          <a:xfrm>
            <a:off x="838200" y="1040765"/>
            <a:ext cx="10314305" cy="4924425"/>
          </a:xfrm>
          <a:prstGeom prst="rect">
            <a:avLst/>
          </a:prstGeom>
        </p:spPr>
        <p:txBody>
          <a:bodyPr>
            <a:noAutofit/>
          </a:bodyPr>
          <a:p>
            <a:pPr>
              <a:lnSpc>
                <a:spcPts val="1425"/>
              </a:lnSpc>
            </a:pPr>
            <a:r>
              <a:rPr lang="en-US" sz="2400" b="1">
                <a:solidFill>
                  <a:schemeClr val="tx1"/>
                </a:solidFill>
                <a:latin typeface="Calibri" panose="020F0502020204030204" pitchFamily="34" charset="0"/>
                <a:ea typeface="Consolas" panose="020B0609020204030204"/>
                <a:cs typeface="Calibri" panose="020F0502020204030204" pitchFamily="34" charset="0"/>
              </a:rPr>
              <a:t>Dashboard</a:t>
            </a:r>
            <a:r>
              <a:rPr lang="en-US" sz="2400" b="1">
                <a:solidFill>
                  <a:schemeClr val="tx1"/>
                </a:solidFill>
                <a:latin typeface="Calibri" panose="020F0502020204030204" pitchFamily="34" charset="0"/>
                <a:ea typeface="Consolas" panose="020B0609020204030204"/>
                <a:cs typeface="Calibri" panose="020F0502020204030204" pitchFamily="34" charset="0"/>
              </a:rPr>
              <a:t>:</a:t>
            </a:r>
            <a:endParaRPr lang="en-US" sz="2400" b="1">
              <a:solidFill>
                <a:schemeClr val="tx1"/>
              </a:solidFill>
              <a:latin typeface="Calibri" panose="020F0502020204030204" pitchFamily="34" charset="0"/>
              <a:ea typeface="Consolas" panose="020B0609020204030204"/>
              <a:cs typeface="Calibri" panose="020F0502020204030204" pitchFamily="34" charset="0"/>
            </a:endParaRPr>
          </a:p>
          <a:p>
            <a:pPr>
              <a:lnSpc>
                <a:spcPts val="1425"/>
              </a:lnSpc>
            </a:pPr>
            <a:endParaRPr lang="en-US" sz="2400" b="1">
              <a:solidFill>
                <a:schemeClr val="tx1"/>
              </a:solidFill>
              <a:latin typeface="Calibri" panose="020F0502020204030204" pitchFamily="34" charset="0"/>
              <a:ea typeface="Consolas" panose="020B0609020204030204"/>
              <a:cs typeface="Calibri" panose="020F0502020204030204" pitchFamily="34" charset="0"/>
            </a:endParaRPr>
          </a:p>
          <a:p>
            <a:pPr>
              <a:lnSpc>
                <a:spcPts val="1425"/>
              </a:lnSpc>
            </a:pPr>
            <a:endParaRPr lang="en-US" sz="2400" b="1">
              <a:solidFill>
                <a:schemeClr val="tx1"/>
              </a:solidFill>
              <a:latin typeface="Calibri" panose="020F0502020204030204" pitchFamily="34" charset="0"/>
              <a:ea typeface="Consolas" panose="020B0609020204030204"/>
              <a:cs typeface="Calibri" panose="020F0502020204030204" pitchFamily="34" charset="0"/>
            </a:endParaRPr>
          </a:p>
          <a:p>
            <a:pPr>
              <a:lnSpc>
                <a:spcPts val="1425"/>
              </a:lnSpc>
            </a:pPr>
            <a:endParaRPr lang="en-US" sz="2400" b="1">
              <a:solidFill>
                <a:schemeClr val="tx1"/>
              </a:solidFill>
              <a:latin typeface="Calibri" panose="020F0502020204030204" pitchFamily="34" charset="0"/>
              <a:ea typeface="Consolas" panose="020B0609020204030204"/>
              <a:cs typeface="Calibri" panose="020F0502020204030204" pitchFamily="34" charset="0"/>
            </a:endParaRPr>
          </a:p>
          <a:p>
            <a:pPr>
              <a:lnSpc>
                <a:spcPts val="1425"/>
              </a:lnSpc>
            </a:pPr>
            <a:endParaRPr lang="en-US" sz="2400" b="1">
              <a:solidFill>
                <a:schemeClr val="tx1"/>
              </a:solidFill>
              <a:latin typeface="Calibri" panose="020F0502020204030204" pitchFamily="34" charset="0"/>
              <a:ea typeface="Consolas" panose="020B0609020204030204"/>
              <a:cs typeface="Calibri" panose="020F0502020204030204" pitchFamily="34" charset="0"/>
            </a:endParaRPr>
          </a:p>
        </p:txBody>
      </p:sp>
      <p:pic>
        <p:nvPicPr>
          <p:cNvPr id="6" name="Picture 5"/>
          <p:cNvPicPr>
            <a:picLocks noChangeAspect="1"/>
          </p:cNvPicPr>
          <p:nvPr/>
        </p:nvPicPr>
        <p:blipFill>
          <a:blip r:embed="rId1"/>
          <a:stretch>
            <a:fillRect/>
          </a:stretch>
        </p:blipFill>
        <p:spPr>
          <a:xfrm>
            <a:off x="985520" y="1372870"/>
            <a:ext cx="9602470" cy="47212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1048385"/>
          </a:xfrm>
        </p:spPr>
        <p:txBody>
          <a:bodyPr>
            <a:normAutofit/>
          </a:bodyPr>
          <a:p>
            <a:r>
              <a:rPr lang="en-US" sz="4000">
                <a:latin typeface="Calibri" panose="020F0502020204030204" pitchFamily="34" charset="0"/>
                <a:cs typeface="Calibri" panose="020F0502020204030204" pitchFamily="34" charset="0"/>
              </a:rPr>
              <a:t>Login/Signup(Team Owner/Ground Owner</a:t>
            </a:r>
            <a:endParaRPr lang="en-US" sz="4000">
              <a:latin typeface="Calibri" panose="020F0502020204030204" pitchFamily="34" charset="0"/>
              <a:cs typeface="Calibri" panose="020F0502020204030204" pitchFamily="34" charset="0"/>
            </a:endParaRPr>
          </a:p>
        </p:txBody>
      </p:sp>
      <p:sp>
        <p:nvSpPr>
          <p:cNvPr id="4" name="Date Placeholder 3"/>
          <p:cNvSpPr>
            <a:spLocks noGrp="1"/>
          </p:cNvSpPr>
          <p:nvPr>
            <p:ph type="dt" sz="half" idx="10"/>
          </p:nvPr>
        </p:nvSpPr>
        <p:spPr/>
        <p:txBody>
          <a:bodyPr/>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p>
            <a:fld id="{DEAFE983-65F8-481A-83AB-B8769D089CA8}" type="slidenum">
              <a:rPr lang="en-US" smtClean="0"/>
            </a:fld>
            <a:endParaRPr lang="en-US"/>
          </a:p>
        </p:txBody>
      </p:sp>
      <p:pic>
        <p:nvPicPr>
          <p:cNvPr id="9" name="Picture 8"/>
          <p:cNvPicPr>
            <a:picLocks noChangeAspect="1"/>
          </p:cNvPicPr>
          <p:nvPr/>
        </p:nvPicPr>
        <p:blipFill>
          <a:blip r:embed="rId1"/>
          <a:stretch>
            <a:fillRect/>
          </a:stretch>
        </p:blipFill>
        <p:spPr>
          <a:xfrm>
            <a:off x="838200" y="1525905"/>
            <a:ext cx="10515600" cy="47148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1088390"/>
          </a:xfrm>
        </p:spPr>
        <p:txBody>
          <a:bodyPr>
            <a:normAutofit/>
          </a:bodyPr>
          <a:p>
            <a:r>
              <a:rPr lang="en-US" sz="3600">
                <a:latin typeface="Calibri" panose="020F0502020204030204" pitchFamily="34" charset="0"/>
                <a:cs typeface="Calibri" panose="020F0502020204030204" pitchFamily="34" charset="0"/>
              </a:rPr>
              <a:t>Signup as a Team Owner</a:t>
            </a:r>
            <a:endParaRPr lang="en-US" sz="3600">
              <a:latin typeface="Calibri" panose="020F0502020204030204" pitchFamily="34" charset="0"/>
              <a:cs typeface="Calibri" panose="020F0502020204030204" pitchFamily="34" charset="0"/>
            </a:endParaRPr>
          </a:p>
        </p:txBody>
      </p:sp>
      <p:sp>
        <p:nvSpPr>
          <p:cNvPr id="4" name="Date Placeholder 3"/>
          <p:cNvSpPr>
            <a:spLocks noGrp="1"/>
          </p:cNvSpPr>
          <p:nvPr>
            <p:ph type="dt" sz="half" idx="10"/>
          </p:nvPr>
        </p:nvSpPr>
        <p:spPr/>
        <p:txBody>
          <a:bodyPr/>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p>
            <a:fld id="{DEAFE983-65F8-481A-83AB-B8769D089CA8}" type="slidenum">
              <a:rPr lang="en-US" smtClean="0"/>
            </a:fld>
            <a:endParaRPr lang="en-US"/>
          </a:p>
        </p:txBody>
      </p:sp>
      <p:pic>
        <p:nvPicPr>
          <p:cNvPr id="3" name="Picture 2"/>
          <p:cNvPicPr>
            <a:picLocks noChangeAspect="1"/>
          </p:cNvPicPr>
          <p:nvPr/>
        </p:nvPicPr>
        <p:blipFill>
          <a:blip r:embed="rId1"/>
          <a:stretch>
            <a:fillRect/>
          </a:stretch>
        </p:blipFill>
        <p:spPr>
          <a:xfrm>
            <a:off x="838200" y="1527810"/>
            <a:ext cx="10516235" cy="474599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1077595"/>
          </a:xfrm>
        </p:spPr>
        <p:txBody>
          <a:bodyPr/>
          <a:p>
            <a:r>
              <a:rPr lang="en-US" sz="3600">
                <a:latin typeface="Calibri" panose="020F0502020204030204" pitchFamily="34" charset="0"/>
                <a:cs typeface="Calibri" panose="020F0502020204030204" pitchFamily="34" charset="0"/>
              </a:rPr>
              <a:t>Signup as a Ground Owner</a:t>
            </a:r>
            <a:endParaRPr lang="en-US" sz="3600">
              <a:latin typeface="Calibri" panose="020F0502020204030204" pitchFamily="34" charset="0"/>
              <a:cs typeface="Calibri" panose="020F0502020204030204" pitchFamily="34" charset="0"/>
            </a:endParaRPr>
          </a:p>
        </p:txBody>
      </p:sp>
      <p:sp>
        <p:nvSpPr>
          <p:cNvPr id="4" name="Date Placeholder 3"/>
          <p:cNvSpPr>
            <a:spLocks noGrp="1"/>
          </p:cNvSpPr>
          <p:nvPr>
            <p:ph type="dt" sz="half" idx="10"/>
          </p:nvPr>
        </p:nvSpPr>
        <p:spPr/>
        <p:txBody>
          <a:bodyPr/>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p>
            <a:fld id="{DEAFE983-65F8-481A-83AB-B8769D089CA8}" type="slidenum">
              <a:rPr lang="en-US" smtClean="0"/>
            </a:fld>
            <a:endParaRPr lang="en-US"/>
          </a:p>
        </p:txBody>
      </p:sp>
      <p:pic>
        <p:nvPicPr>
          <p:cNvPr id="6" name="Picture 5"/>
          <p:cNvPicPr>
            <a:picLocks noChangeAspect="1"/>
          </p:cNvPicPr>
          <p:nvPr/>
        </p:nvPicPr>
        <p:blipFill>
          <a:blip r:embed="rId1"/>
          <a:stretch>
            <a:fillRect/>
          </a:stretch>
        </p:blipFill>
        <p:spPr>
          <a:xfrm>
            <a:off x="838200" y="1528445"/>
            <a:ext cx="10488930" cy="46761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7422" y="295275"/>
            <a:ext cx="10515600" cy="771217"/>
          </a:xfrm>
        </p:spPr>
        <p:txBody>
          <a:bodyPr>
            <a:normAutofit/>
          </a:bodyPr>
          <a:lstStyle/>
          <a:p>
            <a:r>
              <a:rPr lang="en-US" sz="3600" dirty="0">
                <a:latin typeface="Calibri" panose="020F0502020204030204" pitchFamily="34" charset="0"/>
                <a:cs typeface="Calibri" panose="020F0502020204030204" pitchFamily="34" charset="0"/>
              </a:rPr>
              <a:t>Teams Dashboard</a:t>
            </a:r>
            <a:endParaRPr lang="en-US" sz="3600" dirty="0">
              <a:latin typeface="Calibri" panose="020F0502020204030204" pitchFamily="34" charset="0"/>
              <a:cs typeface="Calibri" panose="020F0502020204030204" pitchFamily="34" charset="0"/>
            </a:endParaRPr>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pic>
        <p:nvPicPr>
          <p:cNvPr id="6" name="Picture 5"/>
          <p:cNvPicPr>
            <a:picLocks noChangeAspect="1"/>
          </p:cNvPicPr>
          <p:nvPr/>
        </p:nvPicPr>
        <p:blipFill>
          <a:blip r:embed="rId1"/>
          <a:stretch>
            <a:fillRect/>
          </a:stretch>
        </p:blipFill>
        <p:spPr>
          <a:xfrm>
            <a:off x="747395" y="1131570"/>
            <a:ext cx="10514965" cy="50698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7280" y="136525"/>
            <a:ext cx="10515600" cy="824483"/>
          </a:xfrm>
        </p:spPr>
        <p:txBody>
          <a:bodyPr>
            <a:normAutofit/>
          </a:bodyPr>
          <a:lstStyle/>
          <a:p>
            <a:r>
              <a:rPr lang="en-US" sz="4000" dirty="0">
                <a:latin typeface="Calibri" panose="020F0502020204030204" pitchFamily="34" charset="0"/>
                <a:cs typeface="Calibri" panose="020F0502020204030204" pitchFamily="34" charset="0"/>
              </a:rPr>
              <a:t>Contents</a:t>
            </a:r>
            <a:endParaRPr lang="en-US" sz="4000"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683783" y="1025237"/>
            <a:ext cx="10515600" cy="5473218"/>
          </a:xfrm>
        </p:spPr>
        <p:txBody>
          <a:bodyPr>
            <a:normAutofit/>
          </a:bodyPr>
          <a:lstStyle/>
          <a:p>
            <a:r>
              <a:rPr lang="en-US" sz="2400" b="0" dirty="0">
                <a:latin typeface="Calibri" panose="020F0502020204030204" pitchFamily="34" charset="0"/>
                <a:cs typeface="Calibri" panose="020F0502020204030204" pitchFamily="34" charset="0"/>
              </a:rPr>
              <a:t>Introduction</a:t>
            </a:r>
            <a:endParaRPr lang="en-US" sz="2400" b="0" dirty="0">
              <a:latin typeface="Calibri" panose="020F0502020204030204" pitchFamily="34" charset="0"/>
              <a:cs typeface="Calibri" panose="020F0502020204030204" pitchFamily="34" charset="0"/>
            </a:endParaRPr>
          </a:p>
          <a:p>
            <a:r>
              <a:rPr lang="en-US" sz="2400" b="0" dirty="0">
                <a:latin typeface="Calibri" panose="020F0502020204030204" pitchFamily="34" charset="0"/>
                <a:cs typeface="Calibri" panose="020F0502020204030204" pitchFamily="34" charset="0"/>
              </a:rPr>
              <a:t>Problem description</a:t>
            </a:r>
            <a:endParaRPr lang="en-US" sz="2400" b="0" dirty="0">
              <a:latin typeface="Calibri" panose="020F0502020204030204" pitchFamily="34" charset="0"/>
              <a:cs typeface="Calibri" panose="020F0502020204030204" pitchFamily="34" charset="0"/>
            </a:endParaRPr>
          </a:p>
          <a:p>
            <a:r>
              <a:rPr lang="en-US" sz="2400" b="0" dirty="0">
                <a:latin typeface="Calibri" panose="020F0502020204030204" pitchFamily="34" charset="0"/>
                <a:cs typeface="Calibri" panose="020F0502020204030204" pitchFamily="34" charset="0"/>
              </a:rPr>
              <a:t>Proposed Solution</a:t>
            </a:r>
            <a:endParaRPr lang="en-US" sz="2400" b="0" dirty="0">
              <a:latin typeface="Calibri" panose="020F0502020204030204" pitchFamily="34" charset="0"/>
              <a:cs typeface="Calibri" panose="020F0502020204030204" pitchFamily="34" charset="0"/>
            </a:endParaRPr>
          </a:p>
          <a:p>
            <a:r>
              <a:rPr lang="en-US" sz="2400" b="0" dirty="0">
                <a:latin typeface="Calibri" panose="020F0502020204030204" pitchFamily="34" charset="0"/>
                <a:cs typeface="Calibri" panose="020F0502020204030204" pitchFamily="34" charset="0"/>
              </a:rPr>
              <a:t>Aims and Objectives</a:t>
            </a:r>
            <a:endParaRPr lang="en-US" sz="2400" b="0" dirty="0">
              <a:latin typeface="Calibri" panose="020F0502020204030204" pitchFamily="34" charset="0"/>
              <a:cs typeface="Calibri" panose="020F0502020204030204" pitchFamily="34" charset="0"/>
            </a:endParaRPr>
          </a:p>
          <a:p>
            <a:r>
              <a:rPr lang="en-US" sz="2400" b="0" dirty="0">
                <a:latin typeface="Calibri" panose="020F0502020204030204" pitchFamily="34" charset="0"/>
                <a:cs typeface="Calibri" panose="020F0502020204030204" pitchFamily="34" charset="0"/>
              </a:rPr>
              <a:t>Methodology</a:t>
            </a:r>
            <a:endParaRPr lang="en-US" sz="2400" b="0" dirty="0">
              <a:latin typeface="Calibri" panose="020F0502020204030204" pitchFamily="34" charset="0"/>
              <a:cs typeface="Calibri" panose="020F0502020204030204" pitchFamily="34" charset="0"/>
            </a:endParaRPr>
          </a:p>
          <a:p>
            <a:r>
              <a:rPr lang="en-US" sz="2400" b="0" dirty="0">
                <a:latin typeface="Calibri" panose="020F0502020204030204" pitchFamily="34" charset="0"/>
                <a:cs typeface="Calibri" panose="020F0502020204030204" pitchFamily="34" charset="0"/>
              </a:rPr>
              <a:t>Modules</a:t>
            </a:r>
            <a:endParaRPr lang="en-US" sz="2400" b="0" dirty="0">
              <a:latin typeface="Calibri" panose="020F0502020204030204" pitchFamily="34" charset="0"/>
              <a:cs typeface="Calibri" panose="020F0502020204030204" pitchFamily="34" charset="0"/>
            </a:endParaRPr>
          </a:p>
          <a:p>
            <a:r>
              <a:rPr lang="en-US" sz="2400" b="0" dirty="0">
                <a:latin typeface="Calibri" panose="020F0502020204030204" pitchFamily="34" charset="0"/>
                <a:cs typeface="Calibri" panose="020F0502020204030204" pitchFamily="34" charset="0"/>
              </a:rPr>
              <a:t>Tools &amp; Technologies</a:t>
            </a:r>
            <a:endParaRPr lang="en-US" sz="2400" b="0" dirty="0">
              <a:latin typeface="Calibri" panose="020F0502020204030204" pitchFamily="34" charset="0"/>
              <a:cs typeface="Calibri" panose="020F0502020204030204" pitchFamily="34" charset="0"/>
            </a:endParaRPr>
          </a:p>
          <a:p>
            <a:r>
              <a:rPr lang="en-US" sz="2400" b="0" dirty="0">
                <a:latin typeface="Calibri" panose="020F0502020204030204" pitchFamily="34" charset="0"/>
                <a:cs typeface="Calibri" panose="020F0502020204030204" pitchFamily="34" charset="0"/>
              </a:rPr>
              <a:t>Prototype</a:t>
            </a:r>
            <a:endParaRPr lang="en-US" sz="2400" b="0" dirty="0">
              <a:latin typeface="Calibri" panose="020F0502020204030204" pitchFamily="34" charset="0"/>
              <a:cs typeface="Calibri" panose="020F0502020204030204" pitchFamily="34" charset="0"/>
            </a:endParaRPr>
          </a:p>
          <a:p>
            <a:r>
              <a:rPr lang="en-US" sz="2400" b="0" dirty="0">
                <a:latin typeface="Calibri" panose="020F0502020204030204" pitchFamily="34" charset="0"/>
                <a:cs typeface="Calibri" panose="020F0502020204030204" pitchFamily="34" charset="0"/>
              </a:rPr>
              <a:t>Code snippet</a:t>
            </a:r>
            <a:endParaRPr lang="en-US" sz="2400" b="0" dirty="0">
              <a:latin typeface="Calibri" panose="020F0502020204030204" pitchFamily="34" charset="0"/>
              <a:cs typeface="Calibri" panose="020F0502020204030204" pitchFamily="34" charset="0"/>
            </a:endParaRPr>
          </a:p>
          <a:p>
            <a:r>
              <a:rPr lang="en-US" sz="2400" b="0" dirty="0">
                <a:latin typeface="Calibri" panose="020F0502020204030204" pitchFamily="34" charset="0"/>
                <a:cs typeface="Calibri" panose="020F0502020204030204" pitchFamily="34" charset="0"/>
                <a:sym typeface="+mn-ea"/>
              </a:rPr>
              <a:t>Limitations</a:t>
            </a:r>
            <a:endParaRPr lang="en-US" sz="2400" b="0" dirty="0">
              <a:latin typeface="Calibri" panose="020F0502020204030204" pitchFamily="34" charset="0"/>
              <a:cs typeface="Calibri" panose="020F0502020204030204" pitchFamily="34" charset="0"/>
            </a:endParaRPr>
          </a:p>
          <a:p>
            <a:r>
              <a:rPr lang="en-US" sz="2400" b="0" dirty="0">
                <a:latin typeface="Calibri" panose="020F0502020204030204" pitchFamily="34" charset="0"/>
                <a:cs typeface="Calibri" panose="020F0502020204030204" pitchFamily="34" charset="0"/>
                <a:sym typeface="+mn-ea"/>
              </a:rPr>
              <a:t>Future Work</a:t>
            </a:r>
            <a:endParaRPr lang="en-US" sz="2400" b="0" dirty="0">
              <a:latin typeface="Calibri" panose="020F0502020204030204" pitchFamily="34" charset="0"/>
              <a:cs typeface="Calibri" panose="020F0502020204030204" pitchFamily="34" charset="0"/>
            </a:endParaRPr>
          </a:p>
          <a:p>
            <a:r>
              <a:rPr lang="en-US" sz="2400" b="0" dirty="0">
                <a:latin typeface="Calibri" panose="020F0502020204030204" pitchFamily="34" charset="0"/>
                <a:cs typeface="Calibri" panose="020F0502020204030204" pitchFamily="34" charset="0"/>
              </a:rPr>
              <a:t>Question Answer session </a:t>
            </a:r>
            <a:r>
              <a:rPr lang="en-US" sz="2400" b="0" dirty="0">
                <a:latin typeface="Times New Roman" panose="02020603050405020304" pitchFamily="18" charset="0"/>
                <a:cs typeface="Times New Roman" panose="02020603050405020304" pitchFamily="18" charset="0"/>
              </a:rPr>
              <a:t> </a:t>
            </a:r>
            <a:endParaRPr lang="en-US" sz="2400" b="0" dirty="0">
              <a:latin typeface="Times New Roman" panose="02020603050405020304" pitchFamily="18" charset="0"/>
              <a:cs typeface="Times New Roman" panose="02020603050405020304" pitchFamily="18" charset="0"/>
            </a:endParaRPr>
          </a:p>
          <a:p>
            <a:pPr marL="0" indent="0">
              <a:buNone/>
            </a:pPr>
            <a:endParaRPr lang="en-US" sz="3600" b="0" dirty="0"/>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1118235"/>
          </a:xfrm>
        </p:spPr>
        <p:txBody>
          <a:bodyPr/>
          <a:p>
            <a:r>
              <a:rPr lang="en-US" sz="3600">
                <a:latin typeface="Calibri" panose="020F0502020204030204" pitchFamily="34" charset="0"/>
                <a:cs typeface="Calibri" panose="020F0502020204030204" pitchFamily="34" charset="0"/>
              </a:rPr>
              <a:t>Teams Profile Dashboard</a:t>
            </a:r>
            <a:endParaRPr lang="en-US" sz="3600">
              <a:latin typeface="Calibri" panose="020F0502020204030204" pitchFamily="34" charset="0"/>
              <a:cs typeface="Calibri" panose="020F0502020204030204" pitchFamily="34" charset="0"/>
            </a:endParaRPr>
          </a:p>
        </p:txBody>
      </p:sp>
      <p:sp>
        <p:nvSpPr>
          <p:cNvPr id="4" name="Date Placeholder 3"/>
          <p:cNvSpPr>
            <a:spLocks noGrp="1"/>
          </p:cNvSpPr>
          <p:nvPr>
            <p:ph type="dt" sz="half" idx="10"/>
          </p:nvPr>
        </p:nvSpPr>
        <p:spPr/>
        <p:txBody>
          <a:bodyPr/>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p>
            <a:fld id="{DEAFE983-65F8-481A-83AB-B8769D089CA8}" type="slidenum">
              <a:rPr lang="en-US" smtClean="0"/>
            </a:fld>
            <a:endParaRPr lang="en-US"/>
          </a:p>
        </p:txBody>
      </p:sp>
      <p:pic>
        <p:nvPicPr>
          <p:cNvPr id="6" name="Picture 5"/>
          <p:cNvPicPr>
            <a:picLocks noChangeAspect="1"/>
          </p:cNvPicPr>
          <p:nvPr/>
        </p:nvPicPr>
        <p:blipFill>
          <a:blip r:embed="rId1"/>
          <a:srcRect l="11830" t="2068"/>
          <a:stretch>
            <a:fillRect/>
          </a:stretch>
        </p:blipFill>
        <p:spPr>
          <a:xfrm>
            <a:off x="838200" y="1670685"/>
            <a:ext cx="10515600" cy="450024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6375"/>
            <a:ext cx="10515600" cy="879475"/>
          </a:xfrm>
        </p:spPr>
        <p:txBody>
          <a:bodyPr/>
          <a:lstStyle/>
          <a:p>
            <a:r>
              <a:rPr lang="en-US" sz="3600" dirty="0" smtClean="0">
                <a:latin typeface="Calibri" panose="020F0502020204030204" pitchFamily="34" charset="0"/>
                <a:cs typeface="Calibri" panose="020F0502020204030204" pitchFamily="34" charset="0"/>
              </a:rPr>
              <a:t>Ground Dashboard </a:t>
            </a:r>
            <a:endParaRPr lang="en-US" sz="3600" dirty="0">
              <a:latin typeface="Calibri" panose="020F0502020204030204" pitchFamily="34" charset="0"/>
              <a:cs typeface="Calibri" panose="020F0502020204030204" pitchFamily="34" charset="0"/>
            </a:endParaRPr>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pic>
        <p:nvPicPr>
          <p:cNvPr id="3" name="Picture 2"/>
          <p:cNvPicPr>
            <a:picLocks noChangeAspect="1"/>
          </p:cNvPicPr>
          <p:nvPr/>
        </p:nvPicPr>
        <p:blipFill>
          <a:blip r:embed="rId1"/>
          <a:stretch>
            <a:fillRect/>
          </a:stretch>
        </p:blipFill>
        <p:spPr>
          <a:xfrm>
            <a:off x="838200" y="1196340"/>
            <a:ext cx="10515600" cy="503999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1157605"/>
          </a:xfrm>
        </p:spPr>
        <p:txBody>
          <a:bodyPr/>
          <a:p>
            <a:r>
              <a:rPr lang="en-US" sz="3600">
                <a:latin typeface="Calibri" panose="020F0502020204030204" pitchFamily="34" charset="0"/>
                <a:cs typeface="Calibri" panose="020F0502020204030204" pitchFamily="34" charset="0"/>
              </a:rPr>
              <a:t>Grounds Profile Dashboard</a:t>
            </a:r>
            <a:endParaRPr lang="en-US" sz="3600">
              <a:latin typeface="Calibri" panose="020F0502020204030204" pitchFamily="34" charset="0"/>
              <a:cs typeface="Calibri" panose="020F0502020204030204" pitchFamily="34" charset="0"/>
            </a:endParaRPr>
          </a:p>
        </p:txBody>
      </p:sp>
      <p:sp>
        <p:nvSpPr>
          <p:cNvPr id="4" name="Date Placeholder 3"/>
          <p:cNvSpPr>
            <a:spLocks noGrp="1"/>
          </p:cNvSpPr>
          <p:nvPr>
            <p:ph type="dt" sz="half" idx="10"/>
          </p:nvPr>
        </p:nvSpPr>
        <p:spPr/>
        <p:txBody>
          <a:bodyPr/>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p>
            <a:fld id="{DEAFE983-65F8-481A-83AB-B8769D089CA8}" type="slidenum">
              <a:rPr lang="en-US" smtClean="0"/>
            </a:fld>
            <a:endParaRPr lang="en-US"/>
          </a:p>
        </p:txBody>
      </p:sp>
      <p:pic>
        <p:nvPicPr>
          <p:cNvPr id="7" name="Picture 6"/>
          <p:cNvPicPr>
            <a:picLocks noChangeAspect="1"/>
          </p:cNvPicPr>
          <p:nvPr/>
        </p:nvPicPr>
        <p:blipFill>
          <a:blip r:embed="rId1"/>
          <a:stretch>
            <a:fillRect/>
          </a:stretch>
        </p:blipFill>
        <p:spPr>
          <a:xfrm>
            <a:off x="838200" y="1621790"/>
            <a:ext cx="10515600" cy="45656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1177290"/>
          </a:xfrm>
        </p:spPr>
        <p:txBody>
          <a:bodyPr/>
          <a:p>
            <a:r>
              <a:rPr lang="en-US" sz="3600">
                <a:latin typeface="Calibri" panose="020F0502020204030204" pitchFamily="34" charset="0"/>
                <a:cs typeface="Calibri" panose="020F0502020204030204" pitchFamily="34" charset="0"/>
              </a:rPr>
              <a:t>Ground Location </a:t>
            </a:r>
            <a:endParaRPr lang="en-US" sz="3600">
              <a:latin typeface="Calibri" panose="020F0502020204030204" pitchFamily="34" charset="0"/>
              <a:cs typeface="Calibri" panose="020F0502020204030204" pitchFamily="34" charset="0"/>
            </a:endParaRPr>
          </a:p>
        </p:txBody>
      </p:sp>
      <p:pic>
        <p:nvPicPr>
          <p:cNvPr id="6" name="Content Placeholder 5"/>
          <p:cNvPicPr>
            <a:picLocks noChangeAspect="1"/>
          </p:cNvPicPr>
          <p:nvPr>
            <p:ph idx="1"/>
          </p:nvPr>
        </p:nvPicPr>
        <p:blipFill>
          <a:blip r:embed="rId1"/>
          <a:stretch>
            <a:fillRect/>
          </a:stretch>
        </p:blipFill>
        <p:spPr>
          <a:xfrm>
            <a:off x="838200" y="1687195"/>
            <a:ext cx="10554970" cy="4546600"/>
          </a:xfrm>
          <a:prstGeom prst="rect">
            <a:avLst/>
          </a:prstGeom>
        </p:spPr>
      </p:pic>
      <p:sp>
        <p:nvSpPr>
          <p:cNvPr id="4" name="Date Placeholder 3"/>
          <p:cNvSpPr>
            <a:spLocks noGrp="1"/>
          </p:cNvSpPr>
          <p:nvPr>
            <p:ph type="dt" sz="half" idx="10"/>
          </p:nvPr>
        </p:nvSpPr>
        <p:spPr/>
        <p:txBody>
          <a:bodyPr/>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p>
            <a:fld id="{DEAFE983-65F8-481A-83AB-B8769D089CA8}" type="slidenum">
              <a:rPr lang="en-US" smtClean="0"/>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999490"/>
          </a:xfrm>
        </p:spPr>
        <p:txBody>
          <a:bodyPr/>
          <a:p>
            <a:r>
              <a:rPr lang="en-US" sz="3600">
                <a:latin typeface="Calibri" panose="020F0502020204030204" pitchFamily="34" charset="0"/>
                <a:cs typeface="Calibri" panose="020F0502020204030204" pitchFamily="34" charset="0"/>
              </a:rPr>
              <a:t>Chat Box (Messenger)</a:t>
            </a:r>
            <a:endParaRPr lang="en-US" sz="3600">
              <a:latin typeface="Calibri" panose="020F0502020204030204" pitchFamily="34" charset="0"/>
              <a:cs typeface="Calibri" panose="020F0502020204030204" pitchFamily="34" charset="0"/>
            </a:endParaRPr>
          </a:p>
        </p:txBody>
      </p:sp>
      <p:sp>
        <p:nvSpPr>
          <p:cNvPr id="4" name="Date Placeholder 3"/>
          <p:cNvSpPr>
            <a:spLocks noGrp="1"/>
          </p:cNvSpPr>
          <p:nvPr>
            <p:ph type="dt" sz="half" idx="10"/>
          </p:nvPr>
        </p:nvSpPr>
        <p:spPr/>
        <p:txBody>
          <a:bodyPr/>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p>
            <a:fld id="{DEAFE983-65F8-481A-83AB-B8769D089CA8}" type="slidenum">
              <a:rPr lang="en-US" smtClean="0"/>
            </a:fld>
            <a:endParaRPr lang="en-US"/>
          </a:p>
        </p:txBody>
      </p:sp>
      <p:pic>
        <p:nvPicPr>
          <p:cNvPr id="7" name="Picture 6"/>
          <p:cNvPicPr>
            <a:picLocks noChangeAspect="1"/>
          </p:cNvPicPr>
          <p:nvPr/>
        </p:nvPicPr>
        <p:blipFill>
          <a:blip r:embed="rId1"/>
          <a:stretch>
            <a:fillRect/>
          </a:stretch>
        </p:blipFill>
        <p:spPr>
          <a:xfrm>
            <a:off x="838200" y="1455420"/>
            <a:ext cx="10516235" cy="481076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27125"/>
          </a:xfrm>
        </p:spPr>
        <p:txBody>
          <a:bodyPr/>
          <a:lstStyle/>
          <a:p>
            <a:r>
              <a:rPr lang="en-US" sz="3600" dirty="0">
                <a:latin typeface="Calibri" panose="020F0502020204030204" pitchFamily="34" charset="0"/>
                <a:cs typeface="Calibri" panose="020F0502020204030204" pitchFamily="34" charset="0"/>
              </a:rPr>
              <a:t>Academy Dashboard</a:t>
            </a:r>
            <a:endParaRPr lang="en-US" sz="3600" dirty="0">
              <a:latin typeface="Calibri" panose="020F0502020204030204" pitchFamily="34" charset="0"/>
              <a:cs typeface="Calibri" panose="020F0502020204030204" pitchFamily="34" charset="0"/>
            </a:endParaRPr>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pic>
        <p:nvPicPr>
          <p:cNvPr id="6" name="Picture 5"/>
          <p:cNvPicPr>
            <a:picLocks noChangeAspect="1"/>
          </p:cNvPicPr>
          <p:nvPr/>
        </p:nvPicPr>
        <p:blipFill>
          <a:blip r:embed="rId1"/>
          <a:stretch>
            <a:fillRect/>
          </a:stretch>
        </p:blipFill>
        <p:spPr>
          <a:xfrm>
            <a:off x="838200" y="1555750"/>
            <a:ext cx="10514965" cy="462851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36980"/>
          </a:xfrm>
        </p:spPr>
        <p:txBody>
          <a:bodyPr/>
          <a:lstStyle/>
          <a:p>
            <a:r>
              <a:rPr lang="en-US" sz="3600" smtClean="0">
                <a:latin typeface="Calibri" panose="020F0502020204030204" pitchFamily="34" charset="0"/>
                <a:cs typeface="Calibri" panose="020F0502020204030204" pitchFamily="34" charset="0"/>
              </a:rPr>
              <a:t>Donation Dashboard </a:t>
            </a:r>
            <a:endParaRPr lang="en-US" sz="3600">
              <a:latin typeface="Calibri" panose="020F0502020204030204" pitchFamily="34" charset="0"/>
              <a:cs typeface="Calibri" panose="020F0502020204030204" pitchFamily="34" charset="0"/>
            </a:endParaRPr>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pic>
        <p:nvPicPr>
          <p:cNvPr id="7" name="Picture 6"/>
          <p:cNvPicPr>
            <a:picLocks noChangeAspect="1"/>
          </p:cNvPicPr>
          <p:nvPr/>
        </p:nvPicPr>
        <p:blipFill>
          <a:blip r:embed="rId1"/>
          <a:stretch>
            <a:fillRect/>
          </a:stretch>
        </p:blipFill>
        <p:spPr>
          <a:xfrm>
            <a:off x="838200" y="1666875"/>
            <a:ext cx="10516235" cy="456374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1118235"/>
          </a:xfrm>
        </p:spPr>
        <p:txBody>
          <a:bodyPr/>
          <a:p>
            <a:r>
              <a:rPr lang="en-US" sz="3600">
                <a:latin typeface="Calibri" panose="020F0502020204030204" pitchFamily="34" charset="0"/>
                <a:cs typeface="Calibri" panose="020F0502020204030204" pitchFamily="34" charset="0"/>
              </a:rPr>
              <a:t>Booking Dashboard</a:t>
            </a:r>
            <a:endParaRPr lang="en-US" sz="3600">
              <a:latin typeface="Calibri" panose="020F0502020204030204" pitchFamily="34" charset="0"/>
              <a:cs typeface="Calibri" panose="020F0502020204030204" pitchFamily="34" charset="0"/>
            </a:endParaRPr>
          </a:p>
        </p:txBody>
      </p:sp>
      <p:sp>
        <p:nvSpPr>
          <p:cNvPr id="4" name="Date Placeholder 3"/>
          <p:cNvSpPr>
            <a:spLocks noGrp="1"/>
          </p:cNvSpPr>
          <p:nvPr>
            <p:ph type="dt" sz="half" idx="10"/>
          </p:nvPr>
        </p:nvSpPr>
        <p:spPr/>
        <p:txBody>
          <a:bodyPr/>
          <a:p>
            <a:fld id="{BC78A665-65B8-4E6C-BF58-97471B62A462}" type="datetime1">
              <a:rPr lang="en-US" smtClean="0"/>
            </a:fld>
            <a:endParaRPr lang="en-US"/>
          </a:p>
        </p:txBody>
      </p:sp>
      <p:sp>
        <p:nvSpPr>
          <p:cNvPr id="5" name="Slide Number Placeholder 4"/>
          <p:cNvSpPr>
            <a:spLocks noGrp="1"/>
          </p:cNvSpPr>
          <p:nvPr>
            <p:ph type="sldNum" sz="quarter" idx="12"/>
          </p:nvPr>
        </p:nvSpPr>
        <p:spPr>
          <a:xfrm>
            <a:off x="8610600" y="6356350"/>
            <a:ext cx="2743200" cy="365125"/>
          </a:xfrm>
        </p:spPr>
        <p:txBody>
          <a:bodyPr/>
          <a:p>
            <a:fld id="{DEAFE983-65F8-481A-83AB-B8769D089CA8}" type="slidenum">
              <a:rPr lang="en-US" smtClean="0"/>
            </a:fld>
            <a:endParaRPr lang="en-US"/>
          </a:p>
        </p:txBody>
      </p:sp>
      <p:pic>
        <p:nvPicPr>
          <p:cNvPr id="6" name="Picture 5"/>
          <p:cNvPicPr>
            <a:picLocks noChangeAspect="1"/>
          </p:cNvPicPr>
          <p:nvPr/>
        </p:nvPicPr>
        <p:blipFill>
          <a:blip r:embed="rId1"/>
          <a:stretch>
            <a:fillRect/>
          </a:stretch>
        </p:blipFill>
        <p:spPr>
          <a:xfrm>
            <a:off x="838200" y="1581150"/>
            <a:ext cx="10515600" cy="465836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1167765"/>
          </a:xfrm>
        </p:spPr>
        <p:txBody>
          <a:bodyPr/>
          <a:p>
            <a:r>
              <a:rPr lang="en-US" sz="3600">
                <a:latin typeface="Calibri" panose="020F0502020204030204" pitchFamily="34" charset="0"/>
                <a:cs typeface="Calibri" panose="020F0502020204030204" pitchFamily="34" charset="0"/>
              </a:rPr>
              <a:t>Ai Chat Box (Futsal Assistant)</a:t>
            </a:r>
            <a:endParaRPr lang="en-US" sz="3600">
              <a:latin typeface="Calibri" panose="020F0502020204030204" pitchFamily="34" charset="0"/>
              <a:cs typeface="Calibri" panose="020F0502020204030204" pitchFamily="34" charset="0"/>
            </a:endParaRPr>
          </a:p>
        </p:txBody>
      </p:sp>
      <p:sp>
        <p:nvSpPr>
          <p:cNvPr id="4" name="Date Placeholder 3"/>
          <p:cNvSpPr>
            <a:spLocks noGrp="1"/>
          </p:cNvSpPr>
          <p:nvPr>
            <p:ph type="dt" sz="half" idx="10"/>
          </p:nvPr>
        </p:nvSpPr>
        <p:spPr/>
        <p:txBody>
          <a:bodyPr/>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p>
            <a:fld id="{DEAFE983-65F8-481A-83AB-B8769D089CA8}" type="slidenum">
              <a:rPr lang="en-US" smtClean="0"/>
            </a:fld>
            <a:endParaRPr lang="en-US"/>
          </a:p>
        </p:txBody>
      </p:sp>
      <p:pic>
        <p:nvPicPr>
          <p:cNvPr id="6" name="Picture 5"/>
          <p:cNvPicPr>
            <a:picLocks noChangeAspect="1"/>
          </p:cNvPicPr>
          <p:nvPr/>
        </p:nvPicPr>
        <p:blipFill>
          <a:blip r:embed="rId1"/>
          <a:stretch>
            <a:fillRect/>
          </a:stretch>
        </p:blipFill>
        <p:spPr>
          <a:xfrm>
            <a:off x="838200" y="1621790"/>
            <a:ext cx="10515600" cy="464629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1157605"/>
          </a:xfrm>
        </p:spPr>
        <p:txBody>
          <a:bodyPr/>
          <a:p>
            <a:r>
              <a:rPr lang="en-US" sz="3600">
                <a:latin typeface="Calibri" panose="020F0502020204030204" pitchFamily="34" charset="0"/>
                <a:cs typeface="Calibri" panose="020F0502020204030204" pitchFamily="34" charset="0"/>
              </a:rPr>
              <a:t>Available/Booked Slots Dashboard</a:t>
            </a:r>
            <a:endParaRPr lang="en-US" sz="3600">
              <a:latin typeface="Calibri" panose="020F0502020204030204" pitchFamily="34" charset="0"/>
              <a:cs typeface="Calibri" panose="020F0502020204030204" pitchFamily="34" charset="0"/>
            </a:endParaRPr>
          </a:p>
        </p:txBody>
      </p:sp>
      <p:pic>
        <p:nvPicPr>
          <p:cNvPr id="6" name="Content Placeholder 5"/>
          <p:cNvPicPr>
            <a:picLocks noChangeAspect="1"/>
          </p:cNvPicPr>
          <p:nvPr>
            <p:ph idx="1"/>
          </p:nvPr>
        </p:nvPicPr>
        <p:blipFill>
          <a:blip r:embed="rId1"/>
          <a:stretch>
            <a:fillRect/>
          </a:stretch>
        </p:blipFill>
        <p:spPr>
          <a:xfrm>
            <a:off x="838835" y="1598930"/>
            <a:ext cx="10514965" cy="4680585"/>
          </a:xfrm>
          <a:prstGeom prst="rect">
            <a:avLst/>
          </a:prstGeom>
        </p:spPr>
      </p:pic>
      <p:sp>
        <p:nvSpPr>
          <p:cNvPr id="4" name="Date Placeholder 3"/>
          <p:cNvSpPr>
            <a:spLocks noGrp="1"/>
          </p:cNvSpPr>
          <p:nvPr>
            <p:ph type="dt" sz="half" idx="10"/>
          </p:nvPr>
        </p:nvSpPr>
        <p:spPr/>
        <p:txBody>
          <a:bodyPr/>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p>
            <a:fld id="{DEAFE983-65F8-481A-83AB-B8769D089CA8}" type="slidenum">
              <a:rPr lang="en-US" smtClean="0"/>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7422" y="136525"/>
            <a:ext cx="10515600" cy="771217"/>
          </a:xfrm>
        </p:spPr>
        <p:txBody>
          <a:bodyPr>
            <a:normAutofit/>
          </a:bodyPr>
          <a:lstStyle/>
          <a:p>
            <a:r>
              <a:rPr lang="en-US" sz="4000" dirty="0">
                <a:latin typeface="Calibri" panose="020F0502020204030204" pitchFamily="34" charset="0"/>
                <a:cs typeface="Calibri" panose="020F0502020204030204" pitchFamily="34" charset="0"/>
              </a:rPr>
              <a:t>Introduction </a:t>
            </a:r>
            <a:endParaRPr lang="en-US" sz="4000"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741045" y="1029335"/>
            <a:ext cx="10521315" cy="4417060"/>
          </a:xfrm>
        </p:spPr>
        <p:txBody>
          <a:bodyPr>
            <a:normAutofit lnSpcReduction="10000"/>
          </a:bodyPr>
          <a:lstStyle/>
          <a:p>
            <a:r>
              <a:rPr lang="en-US" altLang="en-US" sz="2400" b="0">
                <a:latin typeface="Calibri" panose="020F0502020204030204" pitchFamily="34" charset="0"/>
                <a:cs typeface="Calibri" panose="020F0502020204030204" pitchFamily="34" charset="0"/>
              </a:rPr>
              <a:t>In Pakistan, especially in cities like Rawalpindi and Islamabad, there is no proper online system to help football players book futsal grounds. Players usually waste time calling different ground owners, and ground owners also wait for random calls to get bookings, which is not efficient.</a:t>
            </a:r>
            <a:endParaRPr lang="en-US" altLang="en-US" sz="2400" b="0">
              <a:latin typeface="Calibri" panose="020F0502020204030204" pitchFamily="34" charset="0"/>
              <a:cs typeface="Calibri" panose="020F0502020204030204" pitchFamily="34" charset="0"/>
            </a:endParaRPr>
          </a:p>
          <a:p>
            <a:endParaRPr lang="en-US" altLang="en-US" sz="2400" b="0">
              <a:latin typeface="Calibri" panose="020F0502020204030204" pitchFamily="34" charset="0"/>
              <a:cs typeface="Calibri" panose="020F0502020204030204" pitchFamily="34" charset="0"/>
            </a:endParaRPr>
          </a:p>
          <a:p>
            <a:r>
              <a:rPr lang="en-US" altLang="en-US" sz="2400" b="0">
                <a:latin typeface="Calibri" panose="020F0502020204030204" pitchFamily="34" charset="0"/>
                <a:cs typeface="Calibri" panose="020F0502020204030204" pitchFamily="34" charset="0"/>
              </a:rPr>
              <a:t>Our project, Futsal Field Reservation System is a web-based platform that helps both players and ground owners. It allows players to view available time slots and book grounds easily. </a:t>
            </a:r>
            <a:endParaRPr lang="en-US" altLang="en-US" sz="2400" b="0">
              <a:latin typeface="Calibri" panose="020F0502020204030204" pitchFamily="34" charset="0"/>
              <a:cs typeface="Calibri" panose="020F0502020204030204" pitchFamily="34" charset="0"/>
            </a:endParaRPr>
          </a:p>
          <a:p>
            <a:endParaRPr lang="en-US" altLang="en-US" sz="2400" b="0">
              <a:latin typeface="Calibri" panose="020F0502020204030204" pitchFamily="34" charset="0"/>
              <a:cs typeface="Calibri" panose="020F0502020204030204" pitchFamily="34" charset="0"/>
            </a:endParaRPr>
          </a:p>
          <a:p>
            <a:r>
              <a:rPr lang="en-US" altLang="en-US" sz="2400" b="0">
                <a:latin typeface="Calibri" panose="020F0502020204030204" pitchFamily="34" charset="0"/>
                <a:cs typeface="Calibri" panose="020F0502020204030204" pitchFamily="34" charset="0"/>
              </a:rPr>
              <a:t>Ground owners can manage their schedules and bookings from one place. The system also lets teams communicate, join academies, and support poor players through </a:t>
            </a:r>
            <a:r>
              <a:rPr lang="en-US" altLang="en-US" sz="2400" b="0">
                <a:latin typeface="Calibri" panose="020F0502020204030204" pitchFamily="34" charset="0"/>
                <a:cs typeface="Calibri" panose="020F0502020204030204" pitchFamily="34" charset="0"/>
              </a:rPr>
              <a:t>donations.</a:t>
            </a:r>
            <a:endParaRPr lang="en-US" altLang="en-US" sz="2400" b="0">
              <a:latin typeface="Calibri" panose="020F0502020204030204" pitchFamily="34" charset="0"/>
              <a:cs typeface="Calibri" panose="020F0502020204030204" pitchFamily="34" charset="0"/>
            </a:endParaRPr>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3600"/>
              <a:t>Code Snippet(Ai Chatbot)</a:t>
            </a:r>
            <a:endParaRPr lang="en-US" sz="3600"/>
          </a:p>
        </p:txBody>
      </p:sp>
      <p:sp>
        <p:nvSpPr>
          <p:cNvPr id="4" name="Date Placeholder 3"/>
          <p:cNvSpPr>
            <a:spLocks noGrp="1"/>
          </p:cNvSpPr>
          <p:nvPr>
            <p:ph type="dt" sz="half" idx="10"/>
          </p:nvPr>
        </p:nvSpPr>
        <p:spPr/>
        <p:txBody>
          <a:bodyPr/>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p>
            <a:fld id="{DEAFE983-65F8-481A-83AB-B8769D089CA8}" type="slidenum">
              <a:rPr lang="en-US" smtClean="0"/>
            </a:fld>
            <a:endParaRPr lang="en-US"/>
          </a:p>
        </p:txBody>
      </p:sp>
      <p:pic>
        <p:nvPicPr>
          <p:cNvPr id="6" name="Picture 5"/>
          <p:cNvPicPr>
            <a:picLocks noChangeAspect="1"/>
          </p:cNvPicPr>
          <p:nvPr/>
        </p:nvPicPr>
        <p:blipFill>
          <a:blip r:embed="rId1"/>
          <a:stretch>
            <a:fillRect/>
          </a:stretch>
        </p:blipFill>
        <p:spPr>
          <a:xfrm>
            <a:off x="1179830" y="1926590"/>
            <a:ext cx="4356735" cy="3804285"/>
          </a:xfrm>
          <a:prstGeom prst="rect">
            <a:avLst/>
          </a:prstGeom>
        </p:spPr>
      </p:pic>
      <p:pic>
        <p:nvPicPr>
          <p:cNvPr id="7" name="Picture 6"/>
          <p:cNvPicPr>
            <a:picLocks noChangeAspect="1"/>
          </p:cNvPicPr>
          <p:nvPr/>
        </p:nvPicPr>
        <p:blipFill>
          <a:blip r:embed="rId2"/>
          <a:stretch>
            <a:fillRect/>
          </a:stretch>
        </p:blipFill>
        <p:spPr>
          <a:xfrm>
            <a:off x="7093585" y="1847215"/>
            <a:ext cx="3564890" cy="450913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sz="3600"/>
              <a:t>Code Snippet (Ground Registration with Geaocoding)</a:t>
            </a:r>
            <a:endParaRPr lang="en-US" sz="3600"/>
          </a:p>
        </p:txBody>
      </p:sp>
      <p:pic>
        <p:nvPicPr>
          <p:cNvPr id="6" name="Content Placeholder 5"/>
          <p:cNvPicPr>
            <a:picLocks noChangeAspect="1"/>
          </p:cNvPicPr>
          <p:nvPr>
            <p:ph idx="1"/>
          </p:nvPr>
        </p:nvPicPr>
        <p:blipFill>
          <a:blip r:embed="rId1"/>
          <a:stretch>
            <a:fillRect/>
          </a:stretch>
        </p:blipFill>
        <p:spPr>
          <a:xfrm>
            <a:off x="1093470" y="1825625"/>
            <a:ext cx="4006850" cy="4351655"/>
          </a:xfrm>
          <a:prstGeom prst="rect">
            <a:avLst/>
          </a:prstGeom>
        </p:spPr>
      </p:pic>
      <p:sp>
        <p:nvSpPr>
          <p:cNvPr id="4" name="Date Placeholder 3"/>
          <p:cNvSpPr>
            <a:spLocks noGrp="1"/>
          </p:cNvSpPr>
          <p:nvPr>
            <p:ph type="dt" sz="half" idx="10"/>
          </p:nvPr>
        </p:nvSpPr>
        <p:spPr/>
        <p:txBody>
          <a:bodyPr/>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p>
            <a:fld id="{DEAFE983-65F8-481A-83AB-B8769D089CA8}" type="slidenum">
              <a:rPr lang="en-US" smtClean="0"/>
            </a:fld>
            <a:endParaRPr lang="en-US"/>
          </a:p>
        </p:txBody>
      </p:sp>
      <p:pic>
        <p:nvPicPr>
          <p:cNvPr id="7" name="Picture 6"/>
          <p:cNvPicPr>
            <a:picLocks noChangeAspect="1"/>
          </p:cNvPicPr>
          <p:nvPr/>
        </p:nvPicPr>
        <p:blipFill>
          <a:blip r:embed="rId2"/>
          <a:stretch>
            <a:fillRect/>
          </a:stretch>
        </p:blipFill>
        <p:spPr>
          <a:xfrm>
            <a:off x="6897370" y="1797050"/>
            <a:ext cx="4076700" cy="492442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3600">
                <a:latin typeface="Calibri" panose="020F0502020204030204" pitchFamily="34" charset="0"/>
                <a:cs typeface="Calibri" panose="020F0502020204030204" pitchFamily="34" charset="0"/>
              </a:rPr>
              <a:t>Limitations</a:t>
            </a:r>
            <a:endParaRPr lang="en-US" sz="360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normAutofit/>
          </a:bodyPr>
          <a:p>
            <a:pPr marL="0" indent="0">
              <a:buNone/>
            </a:pPr>
            <a:endParaRPr lang="en-US" altLang="en-US" sz="2400">
              <a:latin typeface="Calibri" panose="020F0502020204030204" pitchFamily="34" charset="0"/>
              <a:cs typeface="Calibri" panose="020F0502020204030204" pitchFamily="34" charset="0"/>
            </a:endParaRPr>
          </a:p>
          <a:p>
            <a:r>
              <a:rPr lang="en-US" altLang="en-US" sz="2400">
                <a:latin typeface="Calibri" panose="020F0502020204030204" pitchFamily="34" charset="0"/>
                <a:cs typeface="Calibri" panose="020F0502020204030204" pitchFamily="34" charset="0"/>
              </a:rPr>
              <a:t>Internet Required:</a:t>
            </a:r>
            <a:r>
              <a:rPr lang="en-US" altLang="en-US" sz="2400" b="0">
                <a:latin typeface="Calibri" panose="020F0502020204030204" pitchFamily="34" charset="0"/>
                <a:cs typeface="Calibri" panose="020F0502020204030204" pitchFamily="34" charset="0"/>
              </a:rPr>
              <a:t> The system works only online no internet, no booking.</a:t>
            </a:r>
            <a:endParaRPr lang="en-US" altLang="en-US" sz="2400" b="0">
              <a:latin typeface="Calibri" panose="020F0502020204030204" pitchFamily="34" charset="0"/>
              <a:cs typeface="Calibri" panose="020F0502020204030204" pitchFamily="34" charset="0"/>
            </a:endParaRPr>
          </a:p>
          <a:p>
            <a:endParaRPr lang="en-US" altLang="en-US" sz="2400" b="0">
              <a:latin typeface="Calibri" panose="020F0502020204030204" pitchFamily="34" charset="0"/>
              <a:cs typeface="Calibri" panose="020F0502020204030204" pitchFamily="34" charset="0"/>
            </a:endParaRPr>
          </a:p>
          <a:p>
            <a:r>
              <a:rPr lang="en-US" altLang="en-US" sz="2400">
                <a:latin typeface="Calibri" panose="020F0502020204030204" pitchFamily="34" charset="0"/>
                <a:cs typeface="Calibri" panose="020F0502020204030204" pitchFamily="34" charset="0"/>
              </a:rPr>
              <a:t>No Mobile App (Yet):</a:t>
            </a:r>
            <a:r>
              <a:rPr lang="en-US" altLang="en-US" sz="2400" b="0">
                <a:latin typeface="Calibri" panose="020F0502020204030204" pitchFamily="34" charset="0"/>
                <a:cs typeface="Calibri" panose="020F0502020204030204" pitchFamily="34" charset="0"/>
              </a:rPr>
              <a:t> It’s a web-based system only. Not available as an Android/iOS app yet.</a:t>
            </a:r>
            <a:endParaRPr lang="en-US" altLang="en-US" sz="2400" b="0">
              <a:latin typeface="Calibri" panose="020F0502020204030204" pitchFamily="34" charset="0"/>
              <a:cs typeface="Calibri" panose="020F0502020204030204" pitchFamily="34" charset="0"/>
            </a:endParaRPr>
          </a:p>
          <a:p>
            <a:endParaRPr lang="en-US" altLang="en-US" sz="2400" b="0">
              <a:latin typeface="Calibri" panose="020F0502020204030204" pitchFamily="34" charset="0"/>
              <a:cs typeface="Calibri" panose="020F0502020204030204" pitchFamily="34" charset="0"/>
            </a:endParaRPr>
          </a:p>
          <a:p>
            <a:r>
              <a:rPr lang="en-US" altLang="en-US" sz="2400">
                <a:latin typeface="Calibri" panose="020F0502020204030204" pitchFamily="34" charset="0"/>
                <a:cs typeface="Calibri" panose="020F0502020204030204" pitchFamily="34" charset="0"/>
              </a:rPr>
              <a:t>Limited to Twin Cities: </a:t>
            </a:r>
            <a:r>
              <a:rPr lang="en-US" altLang="en-US" sz="2400" b="0">
                <a:latin typeface="Calibri" panose="020F0502020204030204" pitchFamily="34" charset="0"/>
                <a:cs typeface="Calibri" panose="020F0502020204030204" pitchFamily="34" charset="0"/>
              </a:rPr>
              <a:t>Currently designed just for Islamabad and Rawalpindi not available in other cities.</a:t>
            </a:r>
            <a:endParaRPr lang="en-US" altLang="en-US" sz="2400" b="0">
              <a:latin typeface="Calibri" panose="020F0502020204030204" pitchFamily="34" charset="0"/>
              <a:cs typeface="Calibri" panose="020F0502020204030204" pitchFamily="34" charset="0"/>
            </a:endParaRPr>
          </a:p>
          <a:p>
            <a:pPr marL="0" indent="0">
              <a:buNone/>
            </a:pPr>
            <a:endParaRPr lang="en-US" altLang="en-US" sz="2400" b="0">
              <a:latin typeface="Calibri" panose="020F0502020204030204" pitchFamily="34" charset="0"/>
              <a:cs typeface="Calibri" panose="020F0502020204030204" pitchFamily="34" charset="0"/>
            </a:endParaRPr>
          </a:p>
        </p:txBody>
      </p:sp>
      <p:sp>
        <p:nvSpPr>
          <p:cNvPr id="4" name="Date Placeholder 3"/>
          <p:cNvSpPr>
            <a:spLocks noGrp="1"/>
          </p:cNvSpPr>
          <p:nvPr>
            <p:ph type="dt" sz="half" idx="10"/>
          </p:nvPr>
        </p:nvSpPr>
        <p:spPr/>
        <p:txBody>
          <a:bodyPr/>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p>
            <a:fld id="{DEAFE983-65F8-481A-83AB-B8769D089CA8}" type="slidenum">
              <a:rPr lang="en-US" smtClean="0"/>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3600">
                <a:latin typeface="Calibri" panose="020F0502020204030204" pitchFamily="34" charset="0"/>
                <a:cs typeface="Calibri" panose="020F0502020204030204" pitchFamily="34" charset="0"/>
              </a:rPr>
              <a:t>Future Work</a:t>
            </a:r>
            <a:endParaRPr lang="en-US" sz="360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normAutofit lnSpcReduction="10000"/>
          </a:bodyPr>
          <a:p>
            <a:pPr marL="0" indent="0">
              <a:buNone/>
            </a:pPr>
            <a:endParaRPr lang="en-US" altLang="en-US" sz="2400">
              <a:latin typeface="Calibri" panose="020F0502020204030204" pitchFamily="34" charset="0"/>
              <a:cs typeface="Calibri" panose="020F0502020204030204" pitchFamily="34" charset="0"/>
            </a:endParaRPr>
          </a:p>
          <a:p>
            <a:r>
              <a:rPr lang="en-US" altLang="en-US" sz="2400">
                <a:latin typeface="Calibri" panose="020F0502020204030204" pitchFamily="34" charset="0"/>
                <a:cs typeface="Calibri" panose="020F0502020204030204" pitchFamily="34" charset="0"/>
              </a:rPr>
              <a:t>Mobile App Version: </a:t>
            </a:r>
            <a:r>
              <a:rPr lang="en-US" altLang="en-US" sz="2400" b="0">
                <a:latin typeface="Calibri" panose="020F0502020204030204" pitchFamily="34" charset="0"/>
                <a:cs typeface="Calibri" panose="020F0502020204030204" pitchFamily="34" charset="0"/>
              </a:rPr>
              <a:t>Create an Android and iOS app to make booking easier for mobile users.</a:t>
            </a:r>
            <a:endParaRPr lang="en-US" altLang="en-US" sz="2400" b="0">
              <a:latin typeface="Calibri" panose="020F0502020204030204" pitchFamily="34" charset="0"/>
              <a:cs typeface="Calibri" panose="020F0502020204030204" pitchFamily="34" charset="0"/>
            </a:endParaRPr>
          </a:p>
          <a:p>
            <a:r>
              <a:rPr lang="en-US" altLang="en-US" sz="2400">
                <a:latin typeface="Calibri" panose="020F0502020204030204" pitchFamily="34" charset="0"/>
                <a:cs typeface="Calibri" panose="020F0502020204030204" pitchFamily="34" charset="0"/>
              </a:rPr>
              <a:t>Team Ranking System: </a:t>
            </a:r>
            <a:r>
              <a:rPr lang="en-US" altLang="en-US" sz="2400" b="0">
                <a:latin typeface="Calibri" panose="020F0502020204030204" pitchFamily="34" charset="0"/>
                <a:cs typeface="Calibri" panose="020F0502020204030204" pitchFamily="34" charset="0"/>
              </a:rPr>
              <a:t>Add team stats and rankings based on matches played and won.</a:t>
            </a:r>
            <a:endParaRPr lang="en-US" altLang="en-US" sz="2400" b="0">
              <a:latin typeface="Calibri" panose="020F0502020204030204" pitchFamily="34" charset="0"/>
              <a:cs typeface="Calibri" panose="020F0502020204030204" pitchFamily="34" charset="0"/>
            </a:endParaRPr>
          </a:p>
          <a:p>
            <a:r>
              <a:rPr lang="en-US" altLang="en-US" sz="2400">
                <a:latin typeface="Calibri" panose="020F0502020204030204" pitchFamily="34" charset="0"/>
                <a:cs typeface="Calibri" panose="020F0502020204030204" pitchFamily="34" charset="0"/>
              </a:rPr>
              <a:t>Online payments Integration: </a:t>
            </a:r>
            <a:r>
              <a:rPr lang="en-US" altLang="en-US" sz="2400" b="0">
                <a:latin typeface="Calibri" panose="020F0502020204030204" pitchFamily="34" charset="0"/>
                <a:cs typeface="Calibri" panose="020F0502020204030204" pitchFamily="34" charset="0"/>
              </a:rPr>
              <a:t>Add payment options like JazzCash, EasyPaisa, and credit cards for booking.</a:t>
            </a:r>
            <a:endParaRPr lang="en-US" altLang="en-US" sz="2400" b="0">
              <a:latin typeface="Calibri" panose="020F0502020204030204" pitchFamily="34" charset="0"/>
              <a:cs typeface="Calibri" panose="020F0502020204030204" pitchFamily="34" charset="0"/>
            </a:endParaRPr>
          </a:p>
          <a:p>
            <a:r>
              <a:rPr lang="en-US" altLang="en-US" sz="2400">
                <a:latin typeface="Calibri" panose="020F0502020204030204" pitchFamily="34" charset="0"/>
                <a:cs typeface="Calibri" panose="020F0502020204030204" pitchFamily="34" charset="0"/>
              </a:rPr>
              <a:t>Live Score &amp; Highlights:</a:t>
            </a:r>
            <a:r>
              <a:rPr lang="en-US" altLang="en-US" sz="2400" b="0">
                <a:latin typeface="Calibri" panose="020F0502020204030204" pitchFamily="34" charset="0"/>
                <a:cs typeface="Calibri" panose="020F0502020204030204" pitchFamily="34" charset="0"/>
              </a:rPr>
              <a:t>Let teams update scores during the match or upload short videos.</a:t>
            </a:r>
            <a:endParaRPr lang="en-US" altLang="en-US" sz="2400" b="0">
              <a:latin typeface="Calibri" panose="020F0502020204030204" pitchFamily="34" charset="0"/>
              <a:cs typeface="Calibri" panose="020F0502020204030204" pitchFamily="34" charset="0"/>
            </a:endParaRPr>
          </a:p>
          <a:p>
            <a:endParaRPr lang="en-US" altLang="en-US" sz="2400" b="0">
              <a:latin typeface="Calibri" panose="020F0502020204030204" pitchFamily="34" charset="0"/>
              <a:cs typeface="Calibri" panose="020F0502020204030204" pitchFamily="34" charset="0"/>
            </a:endParaRPr>
          </a:p>
        </p:txBody>
      </p:sp>
      <p:sp>
        <p:nvSpPr>
          <p:cNvPr id="4" name="Date Placeholder 3"/>
          <p:cNvSpPr>
            <a:spLocks noGrp="1"/>
          </p:cNvSpPr>
          <p:nvPr>
            <p:ph type="dt" sz="half" idx="10"/>
          </p:nvPr>
        </p:nvSpPr>
        <p:spPr/>
        <p:txBody>
          <a:bodyPr/>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p>
            <a:fld id="{DEAFE983-65F8-481A-83AB-B8769D089CA8}" type="slidenum">
              <a:rPr lang="en-US" smtClean="0"/>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atin typeface="Calibri" panose="020F0502020204030204" pitchFamily="34" charset="0"/>
                <a:cs typeface="Calibri" panose="020F0502020204030204" pitchFamily="34" charset="0"/>
              </a:rPr>
              <a:t>Conclusion</a:t>
            </a:r>
            <a:endParaRPr lang="en-US">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normAutofit lnSpcReduction="10000"/>
          </a:bodyPr>
          <a:p>
            <a:pPr marL="0" indent="0">
              <a:buNone/>
            </a:pPr>
            <a:endParaRPr lang="en-US" altLang="en-US" sz="2400">
              <a:latin typeface="Calibri" panose="020F0502020204030204" pitchFamily="34" charset="0"/>
              <a:cs typeface="Calibri" panose="020F0502020204030204" pitchFamily="34" charset="0"/>
            </a:endParaRPr>
          </a:p>
          <a:p>
            <a:r>
              <a:rPr lang="en-US" altLang="en-US" sz="2400" b="0">
                <a:latin typeface="Calibri" panose="020F0502020204030204" pitchFamily="34" charset="0"/>
                <a:cs typeface="Calibri" panose="020F0502020204030204" pitchFamily="34" charset="0"/>
              </a:rPr>
              <a:t>Successfully created a website that solves the problem of booking futsal grounds in the twin cities. It provides an easy-to-use platform for both football teams to find games and for ground owners to manage their schedules. This makes the whole process simpler and better for the entire local sports community.</a:t>
            </a:r>
            <a:endParaRPr lang="en-US" altLang="en-US" sz="2400" b="0">
              <a:latin typeface="Calibri" panose="020F0502020204030204" pitchFamily="34" charset="0"/>
              <a:cs typeface="Calibri" panose="020F0502020204030204" pitchFamily="34" charset="0"/>
            </a:endParaRPr>
          </a:p>
        </p:txBody>
      </p:sp>
      <p:sp>
        <p:nvSpPr>
          <p:cNvPr id="4" name="Date Placeholder 3"/>
          <p:cNvSpPr>
            <a:spLocks noGrp="1"/>
          </p:cNvSpPr>
          <p:nvPr>
            <p:ph type="dt" sz="half" idx="10"/>
          </p:nvPr>
        </p:nvSpPr>
        <p:spPr/>
        <p:txBody>
          <a:bodyPr/>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p>
            <a:fld id="{DEAFE983-65F8-481A-83AB-B8769D089CA8}" type="slidenum">
              <a:rPr lang="en-US" smtClean="0"/>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2281561"/>
            <a:ext cx="10515600" cy="1147440"/>
          </a:xfrm>
        </p:spPr>
        <p:txBody>
          <a:bodyPr>
            <a:normAutofit/>
          </a:bodyPr>
          <a:lstStyle/>
          <a:p>
            <a:pPr algn="ctr"/>
            <a:r>
              <a:rPr lang="en-US" sz="4800" dirty="0"/>
              <a:t>Any Questions?</a:t>
            </a:r>
            <a:endParaRPr lang="en-US" sz="4800" dirty="0"/>
          </a:p>
        </p:txBody>
      </p:sp>
      <p:sp>
        <p:nvSpPr>
          <p:cNvPr id="6" name="Date Placeholder 5"/>
          <p:cNvSpPr>
            <a:spLocks noGrp="1"/>
          </p:cNvSpPr>
          <p:nvPr>
            <p:ph type="dt" sz="half" idx="10"/>
          </p:nvPr>
        </p:nvSpPr>
        <p:spPr/>
        <p:txBody>
          <a:bodyPr/>
          <a:lstStyle/>
          <a:p>
            <a:fld id="{548FD52C-3CFC-4FAB-945A-BCF95F4812D3}" type="datetime1">
              <a:rPr lang="en-US" smtClean="0"/>
            </a:fld>
            <a:endParaRPr lang="en-US"/>
          </a:p>
        </p:txBody>
      </p:sp>
      <p:sp>
        <p:nvSpPr>
          <p:cNvPr id="7" name="Slide Number Placeholder 6"/>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2776857"/>
            <a:ext cx="10515600" cy="1121352"/>
          </a:xfrm>
        </p:spPr>
        <p:txBody>
          <a:bodyPr/>
          <a:lstStyle/>
          <a:p>
            <a:pPr algn="ctr"/>
            <a:r>
              <a:rPr lang="en-US" dirty="0"/>
              <a:t>THANK YOU	</a:t>
            </a:r>
            <a:endParaRPr lang="x-none" dirty="0"/>
          </a:p>
        </p:txBody>
      </p:sp>
      <p:sp>
        <p:nvSpPr>
          <p:cNvPr id="4" name="Date Placeholder 3"/>
          <p:cNvSpPr>
            <a:spLocks noGrp="1"/>
          </p:cNvSpPr>
          <p:nvPr>
            <p:ph type="dt" sz="half" idx="10"/>
          </p:nvPr>
        </p:nvSpPr>
        <p:spPr/>
        <p:txBody>
          <a:bodyPr/>
          <a:lstStyle/>
          <a:p>
            <a:fld id="{CDB330EE-1BA8-420F-B2C9-CE22107EC47A}"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7422" y="136525"/>
            <a:ext cx="10515600" cy="771217"/>
          </a:xfrm>
        </p:spPr>
        <p:txBody>
          <a:bodyPr>
            <a:normAutofit/>
          </a:bodyPr>
          <a:lstStyle/>
          <a:p>
            <a:r>
              <a:rPr lang="en-US" sz="4000" dirty="0">
                <a:latin typeface="Calibri" panose="020F0502020204030204" pitchFamily="34" charset="0"/>
                <a:cs typeface="Calibri" panose="020F0502020204030204" pitchFamily="34" charset="0"/>
              </a:rPr>
              <a:t>Problem Description </a:t>
            </a:r>
            <a:endParaRPr lang="en-US" sz="4000"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738183" y="1065985"/>
            <a:ext cx="10515601" cy="4645702"/>
          </a:xfrm>
        </p:spPr>
        <p:txBody>
          <a:bodyPr>
            <a:noAutofit/>
          </a:bodyPr>
          <a:lstStyle/>
          <a:p>
            <a:r>
              <a:rPr lang="en-US" altLang="en-US" sz="2400" b="0">
                <a:latin typeface="Calibri" panose="020F0502020204030204" pitchFamily="34" charset="0"/>
                <a:cs typeface="Calibri" panose="020F0502020204030204" pitchFamily="34" charset="0"/>
              </a:rPr>
              <a:t>Currently, there is no proper system in Pakistan that helps local football players book futsal grounds easily. Players have to contact ground owners one by one to ask if any time slots are available, which is a very time-consuming and frustrating process.</a:t>
            </a:r>
            <a:endParaRPr lang="en-US" altLang="en-US" sz="2400" b="0">
              <a:latin typeface="Calibri" panose="020F0502020204030204" pitchFamily="34" charset="0"/>
              <a:cs typeface="Calibri" panose="020F0502020204030204" pitchFamily="34" charset="0"/>
            </a:endParaRPr>
          </a:p>
          <a:p>
            <a:endParaRPr lang="en-US" altLang="en-US" sz="2400" b="0">
              <a:latin typeface="Calibri" panose="020F0502020204030204" pitchFamily="34" charset="0"/>
              <a:cs typeface="Calibri" panose="020F0502020204030204" pitchFamily="34" charset="0"/>
            </a:endParaRPr>
          </a:p>
          <a:p>
            <a:r>
              <a:rPr lang="en-US" altLang="en-US" sz="2400" b="0">
                <a:latin typeface="Calibri" panose="020F0502020204030204" pitchFamily="34" charset="0"/>
                <a:cs typeface="Calibri" panose="020F0502020204030204" pitchFamily="34" charset="0"/>
              </a:rPr>
              <a:t>On the other side, ground owners wait for people to call them, which is not good for their business and causes delays in bookings. Even after finding a free ground, players still face difficulty in finding other teams to play against.</a:t>
            </a:r>
            <a:endParaRPr lang="en-US" altLang="en-US" sz="2400" b="0">
              <a:latin typeface="Calibri" panose="020F0502020204030204" pitchFamily="34" charset="0"/>
              <a:cs typeface="Calibri" panose="020F0502020204030204" pitchFamily="34" charset="0"/>
            </a:endParaRPr>
          </a:p>
          <a:p>
            <a:endParaRPr lang="en-US" altLang="en-US" sz="2400" b="0">
              <a:latin typeface="Calibri" panose="020F0502020204030204" pitchFamily="34" charset="0"/>
              <a:cs typeface="Calibri" panose="020F0502020204030204" pitchFamily="34" charset="0"/>
            </a:endParaRPr>
          </a:p>
          <a:p>
            <a:r>
              <a:rPr lang="en-US" altLang="en-US" sz="2400" b="0">
                <a:latin typeface="Calibri" panose="020F0502020204030204" pitchFamily="34" charset="0"/>
                <a:cs typeface="Calibri" panose="020F0502020204030204" pitchFamily="34" charset="0"/>
              </a:rPr>
              <a:t>These problems make it harder for football lovers to enjoy the game and limit the growth of local sports </a:t>
            </a:r>
            <a:r>
              <a:rPr lang="en-US" altLang="en-US" sz="2400" b="0">
                <a:latin typeface="Calibri" panose="020F0502020204030204" pitchFamily="34" charset="0"/>
                <a:cs typeface="Calibri" panose="020F0502020204030204" pitchFamily="34" charset="0"/>
              </a:rPr>
              <a:t>activities.</a:t>
            </a:r>
            <a:endParaRPr lang="en-US" altLang="en-US" sz="2400" b="0">
              <a:latin typeface="Calibri" panose="020F0502020204030204" pitchFamily="34" charset="0"/>
              <a:cs typeface="Calibri" panose="020F0502020204030204" pitchFamily="34" charset="0"/>
            </a:endParaRPr>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7422" y="136525"/>
            <a:ext cx="10515600" cy="771217"/>
          </a:xfrm>
        </p:spPr>
        <p:txBody>
          <a:bodyPr>
            <a:normAutofit/>
          </a:bodyPr>
          <a:lstStyle/>
          <a:p>
            <a:r>
              <a:rPr lang="en-US" sz="4000" dirty="0">
                <a:latin typeface="Calibri" panose="020F0502020204030204" pitchFamily="34" charset="0"/>
                <a:cs typeface="Calibri" panose="020F0502020204030204" pitchFamily="34" charset="0"/>
              </a:rPr>
              <a:t>Proposed Solution</a:t>
            </a:r>
            <a:endParaRPr lang="en-US" sz="4000"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747422" y="1075748"/>
            <a:ext cx="10515601" cy="5060009"/>
          </a:xfrm>
        </p:spPr>
        <p:txBody>
          <a:bodyPr>
            <a:noAutofit/>
          </a:bodyPr>
          <a:lstStyle/>
          <a:p>
            <a:r>
              <a:rPr lang="en-US" altLang="en-US" sz="2400" b="0">
                <a:latin typeface="Calibri" panose="020F0502020204030204" pitchFamily="34" charset="0"/>
                <a:cs typeface="Calibri" panose="020F0502020204030204" pitchFamily="34" charset="0"/>
              </a:rPr>
              <a:t>The Futsal Field Reservation System to solve these problems. Through this system, players can easily check which futsal grounds have available time slots no need to call anyone.</a:t>
            </a:r>
            <a:endParaRPr lang="en-US" altLang="en-US" sz="2400" b="0">
              <a:latin typeface="Calibri" panose="020F0502020204030204" pitchFamily="34" charset="0"/>
              <a:cs typeface="Calibri" panose="020F0502020204030204" pitchFamily="34" charset="0"/>
            </a:endParaRPr>
          </a:p>
          <a:p>
            <a:endParaRPr lang="en-US" altLang="en-US" sz="2400" b="0">
              <a:latin typeface="Calibri" panose="020F0502020204030204" pitchFamily="34" charset="0"/>
              <a:cs typeface="Calibri" panose="020F0502020204030204" pitchFamily="34" charset="0"/>
            </a:endParaRPr>
          </a:p>
          <a:p>
            <a:r>
              <a:rPr lang="en-US" altLang="en-US" sz="2400" b="0">
                <a:latin typeface="Calibri" panose="020F0502020204030204" pitchFamily="34" charset="0"/>
                <a:cs typeface="Calibri" panose="020F0502020204030204" pitchFamily="34" charset="0"/>
              </a:rPr>
              <a:t>Teams can also chat with each other directly on the platform to plan and schedule matches. It saves time and makes coordination simple and quick.</a:t>
            </a:r>
            <a:endParaRPr lang="en-US" altLang="en-US" sz="2400" b="0">
              <a:latin typeface="Calibri" panose="020F0502020204030204" pitchFamily="34" charset="0"/>
              <a:cs typeface="Calibri" panose="020F0502020204030204" pitchFamily="34" charset="0"/>
            </a:endParaRPr>
          </a:p>
          <a:p>
            <a:endParaRPr lang="en-US" altLang="en-US" sz="2400" b="0">
              <a:latin typeface="Calibri" panose="020F0502020204030204" pitchFamily="34" charset="0"/>
              <a:cs typeface="Calibri" panose="020F0502020204030204" pitchFamily="34" charset="0"/>
            </a:endParaRPr>
          </a:p>
          <a:p>
            <a:r>
              <a:rPr lang="en-US" altLang="en-US" sz="2400" b="0">
                <a:latin typeface="Calibri" panose="020F0502020204030204" pitchFamily="34" charset="0"/>
                <a:cs typeface="Calibri" panose="020F0502020204030204" pitchFamily="34" charset="0"/>
              </a:rPr>
              <a:t>Ground owners will be able to manage their bookings, update their schedules, and attract more customers. This system connects the football community and helps grow local sports </a:t>
            </a:r>
            <a:r>
              <a:rPr lang="en-US" altLang="en-US" sz="2400" b="0">
                <a:latin typeface="Calibri" panose="020F0502020204030204" pitchFamily="34" charset="0"/>
                <a:cs typeface="Calibri" panose="020F0502020204030204" pitchFamily="34" charset="0"/>
              </a:rPr>
              <a:t>in </a:t>
            </a:r>
            <a:r>
              <a:rPr lang="en-US" altLang="en-US" sz="2400" b="0">
                <a:latin typeface="Calibri" panose="020F0502020204030204" pitchFamily="34" charset="0"/>
                <a:cs typeface="Calibri" panose="020F0502020204030204" pitchFamily="34" charset="0"/>
              </a:rPr>
              <a:t>a </a:t>
            </a:r>
            <a:r>
              <a:rPr lang="en-US" altLang="en-US" sz="2400" b="0">
                <a:latin typeface="Calibri" panose="020F0502020204030204" pitchFamily="34" charset="0"/>
                <a:cs typeface="Calibri" panose="020F0502020204030204" pitchFamily="34" charset="0"/>
              </a:rPr>
              <a:t>smart </a:t>
            </a:r>
            <a:r>
              <a:rPr lang="en-US" altLang="en-US" sz="2400" b="0">
                <a:latin typeface="Calibri" panose="020F0502020204030204" pitchFamily="34" charset="0"/>
                <a:cs typeface="Calibri" panose="020F0502020204030204" pitchFamily="34" charset="0"/>
              </a:rPr>
              <a:t>way.</a:t>
            </a:r>
            <a:endParaRPr lang="en-US" altLang="en-US" sz="2400" b="0">
              <a:latin typeface="Calibri" panose="020F0502020204030204" pitchFamily="34" charset="0"/>
              <a:cs typeface="Calibri" panose="020F0502020204030204" pitchFamily="34" charset="0"/>
            </a:endParaRPr>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7422" y="136525"/>
            <a:ext cx="10515600" cy="771217"/>
          </a:xfrm>
        </p:spPr>
        <p:txBody>
          <a:bodyPr>
            <a:normAutofit/>
          </a:bodyPr>
          <a:lstStyle/>
          <a:p>
            <a:r>
              <a:rPr lang="en-US" sz="4000" dirty="0">
                <a:latin typeface="Calibri" panose="020F0502020204030204" pitchFamily="34" charset="0"/>
                <a:cs typeface="Calibri" panose="020F0502020204030204" pitchFamily="34" charset="0"/>
              </a:rPr>
              <a:t>Aims and Objectives </a:t>
            </a:r>
            <a:endParaRPr lang="en-US" sz="4000"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738186" y="1016000"/>
            <a:ext cx="10515600" cy="5212522"/>
          </a:xfrm>
        </p:spPr>
        <p:txBody>
          <a:bodyPr>
            <a:normAutofit lnSpcReduction="10000"/>
          </a:bodyPr>
          <a:lstStyle/>
          <a:p>
            <a:r>
              <a:rPr lang="en-US" altLang="en-US" sz="2400">
                <a:latin typeface="Calibri" panose="020F0502020204030204" pitchFamily="34" charset="0"/>
                <a:cs typeface="Calibri" panose="020F0502020204030204" pitchFamily="34" charset="0"/>
              </a:rPr>
              <a:t>Aim: </a:t>
            </a:r>
            <a:r>
              <a:rPr lang="en-US" altLang="en-US" sz="2400" b="0">
                <a:latin typeface="Calibri" panose="020F0502020204030204" pitchFamily="34" charset="0"/>
                <a:cs typeface="Calibri" panose="020F0502020204030204" pitchFamily="34" charset="0"/>
              </a:rPr>
              <a:t>To make it easy for football teams to book futsal grounds online. To help grounds owners manage booking without phone call or manual work.The system helps build a better, more organized, and supportive sports community for everyone.</a:t>
            </a:r>
            <a:endParaRPr lang="en-US" altLang="en-US" sz="2400" b="0">
              <a:latin typeface="Calibri" panose="020F0502020204030204" pitchFamily="34" charset="0"/>
              <a:cs typeface="Calibri" panose="020F0502020204030204" pitchFamily="34" charset="0"/>
            </a:endParaRPr>
          </a:p>
          <a:p>
            <a:endParaRPr lang="en-US" altLang="en-US" sz="2400">
              <a:latin typeface="Calibri" panose="020F0502020204030204" pitchFamily="34" charset="0"/>
              <a:cs typeface="Calibri" panose="020F0502020204030204" pitchFamily="34" charset="0"/>
            </a:endParaRPr>
          </a:p>
          <a:p>
            <a:r>
              <a:rPr lang="en-US" altLang="en-US" sz="2400">
                <a:latin typeface="Calibri" panose="020F0502020204030204" pitchFamily="34" charset="0"/>
                <a:cs typeface="Calibri" panose="020F0502020204030204" pitchFamily="34" charset="0"/>
              </a:rPr>
              <a:t>Objectives:</a:t>
            </a:r>
            <a:endParaRPr lang="en-US" altLang="en-US" sz="2400">
              <a:latin typeface="Calibri" panose="020F0502020204030204" pitchFamily="34" charset="0"/>
              <a:cs typeface="Calibri" panose="020F0502020204030204" pitchFamily="34" charset="0"/>
            </a:endParaRPr>
          </a:p>
          <a:p>
            <a:pPr marL="0" indent="0">
              <a:buNone/>
            </a:pPr>
            <a:r>
              <a:rPr lang="en-US" altLang="en-US" sz="2400" b="0">
                <a:latin typeface="Calibri" panose="020F0502020204030204" pitchFamily="34" charset="0"/>
                <a:cs typeface="Calibri" panose="020F0502020204030204" pitchFamily="34" charset="0"/>
              </a:rPr>
              <a:t>1. To Develop a website for booking Futsal grounds easily.</a:t>
            </a:r>
            <a:endParaRPr lang="en-US" altLang="en-US" sz="2400" b="0">
              <a:latin typeface="Calibri" panose="020F0502020204030204" pitchFamily="34" charset="0"/>
              <a:cs typeface="Calibri" panose="020F0502020204030204" pitchFamily="34" charset="0"/>
            </a:endParaRPr>
          </a:p>
          <a:p>
            <a:pPr marL="0" indent="0">
              <a:buNone/>
            </a:pPr>
            <a:r>
              <a:rPr lang="en-US" altLang="en-US" sz="2400" b="0">
                <a:latin typeface="Calibri" panose="020F0502020204030204" pitchFamily="34" charset="0"/>
                <a:cs typeface="Calibri" panose="020F0502020204030204" pitchFamily="34" charset="0"/>
              </a:rPr>
              <a:t>2. To promote Football culture in twin cities.</a:t>
            </a:r>
            <a:endParaRPr lang="en-US" altLang="en-US" sz="2400" b="0">
              <a:latin typeface="Calibri" panose="020F0502020204030204" pitchFamily="34" charset="0"/>
              <a:cs typeface="Calibri" panose="020F0502020204030204" pitchFamily="34" charset="0"/>
            </a:endParaRPr>
          </a:p>
          <a:p>
            <a:pPr marL="0" indent="0">
              <a:buNone/>
            </a:pPr>
            <a:r>
              <a:rPr lang="en-US" altLang="en-US" sz="2400" b="0">
                <a:latin typeface="Calibri" panose="020F0502020204030204" pitchFamily="34" charset="0"/>
                <a:cs typeface="Calibri" panose="020F0502020204030204" pitchFamily="34" charset="0"/>
              </a:rPr>
              <a:t>3. To let grounds owners register and manage their Facilities online. </a:t>
            </a:r>
            <a:endParaRPr lang="en-US" altLang="en-US" sz="2400" b="0">
              <a:latin typeface="Calibri" panose="020F0502020204030204" pitchFamily="34" charset="0"/>
              <a:cs typeface="Calibri" panose="020F0502020204030204" pitchFamily="34" charset="0"/>
            </a:endParaRPr>
          </a:p>
          <a:p>
            <a:pPr marL="0" indent="0">
              <a:buNone/>
            </a:pPr>
            <a:r>
              <a:rPr lang="en-US" altLang="en-US" sz="2400" b="0">
                <a:latin typeface="Calibri" panose="020F0502020204030204" pitchFamily="34" charset="0"/>
                <a:cs typeface="Calibri" panose="020F0502020204030204" pitchFamily="34" charset="0"/>
              </a:rPr>
              <a:t>4. </a:t>
            </a:r>
            <a:r>
              <a:rPr lang="en-US" altLang="en-US" sz="2400" b="0">
                <a:latin typeface="Calibri" panose="020F0502020204030204" pitchFamily="34" charset="0"/>
                <a:cs typeface="Calibri" panose="020F0502020204030204" pitchFamily="34" charset="0"/>
                <a:sym typeface="+mn-ea"/>
              </a:rPr>
              <a:t>To make the booking process fast, digital and simple.</a:t>
            </a:r>
            <a:endParaRPr lang="en-US" altLang="en-US" sz="2400" b="0">
              <a:latin typeface="Calibri" panose="020F0502020204030204" pitchFamily="34" charset="0"/>
              <a:cs typeface="Calibri" panose="020F0502020204030204" pitchFamily="34" charset="0"/>
              <a:sym typeface="+mn-ea"/>
            </a:endParaRPr>
          </a:p>
          <a:p>
            <a:pPr marL="0" indent="0">
              <a:buNone/>
            </a:pPr>
            <a:r>
              <a:rPr lang="en-US" altLang="en-US" sz="2400" b="0">
                <a:latin typeface="Calibri" panose="020F0502020204030204" pitchFamily="34" charset="0"/>
                <a:cs typeface="Calibri" panose="020F0502020204030204" pitchFamily="34" charset="0"/>
              </a:rPr>
              <a:t>5. To allow Teams and Owners to chat for match planning.</a:t>
            </a:r>
            <a:endParaRPr lang="en-US" altLang="en-US" sz="2400" b="0">
              <a:latin typeface="Calibri" panose="020F0502020204030204" pitchFamily="34" charset="0"/>
              <a:cs typeface="Calibri" panose="020F0502020204030204" pitchFamily="34" charset="0"/>
            </a:endParaRPr>
          </a:p>
          <a:p>
            <a:pPr marL="0" indent="0">
              <a:buNone/>
            </a:pPr>
            <a:r>
              <a:rPr lang="en-US" altLang="en-US" sz="2400" b="0">
                <a:latin typeface="Calibri" panose="020F0502020204030204" pitchFamily="34" charset="0"/>
                <a:cs typeface="Calibri" panose="020F0502020204030204" pitchFamily="34" charset="0"/>
              </a:rPr>
              <a:t>6. Include an AI-powered “Futsal Assistant” to quickly answer questions and                     </a:t>
            </a:r>
            <a:endParaRPr lang="en-US" altLang="en-US" sz="2400" b="0">
              <a:latin typeface="Calibri" panose="020F0502020204030204" pitchFamily="34" charset="0"/>
              <a:cs typeface="Calibri" panose="020F0502020204030204" pitchFamily="34" charset="0"/>
            </a:endParaRPr>
          </a:p>
          <a:p>
            <a:pPr marL="0" indent="0">
              <a:buNone/>
            </a:pPr>
            <a:r>
              <a:rPr lang="en-US" altLang="en-US" sz="2400" b="0">
                <a:latin typeface="Calibri" panose="020F0502020204030204" pitchFamily="34" charset="0"/>
                <a:cs typeface="Calibri" panose="020F0502020204030204" pitchFamily="34" charset="0"/>
              </a:rPr>
              <a:t>    provide help.</a:t>
            </a:r>
            <a:endParaRPr lang="en-US" altLang="en-US" sz="2400" b="0">
              <a:latin typeface="Calibri" panose="020F0502020204030204" pitchFamily="34" charset="0"/>
              <a:cs typeface="Calibri" panose="020F0502020204030204" pitchFamily="34" charset="0"/>
            </a:endParaRPr>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7422" y="136525"/>
            <a:ext cx="10515600" cy="771217"/>
          </a:xfrm>
        </p:spPr>
        <p:txBody>
          <a:bodyPr>
            <a:normAutofit/>
          </a:bodyPr>
          <a:lstStyle/>
          <a:p>
            <a:r>
              <a:rPr lang="en-US" sz="4000" dirty="0">
                <a:latin typeface="Calibri" panose="020F0502020204030204" pitchFamily="34" charset="0"/>
                <a:cs typeface="Calibri" panose="020F0502020204030204" pitchFamily="34" charset="0"/>
              </a:rPr>
              <a:t>Literature Review</a:t>
            </a:r>
            <a:endParaRPr lang="en-US" sz="4000"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738186" y="1016000"/>
            <a:ext cx="10515600" cy="5212522"/>
          </a:xfrm>
        </p:spPr>
        <p:txBody>
          <a:bodyPr>
            <a:normAutofit lnSpcReduction="10000"/>
          </a:bodyPr>
          <a:lstStyle/>
          <a:p>
            <a:endParaRPr lang="en-US" altLang="en-US" sz="2400" b="0">
              <a:latin typeface="Calibri" panose="020F0502020204030204" pitchFamily="34" charset="0"/>
              <a:cs typeface="Calibri" panose="020F0502020204030204" pitchFamily="34" charset="0"/>
            </a:endParaRPr>
          </a:p>
          <a:p>
            <a:r>
              <a:rPr lang="en-US" altLang="en-US" sz="2400" b="0">
                <a:latin typeface="Calibri" panose="020F0502020204030204" pitchFamily="34" charset="0"/>
                <a:cs typeface="Calibri" panose="020F0502020204030204" pitchFamily="34" charset="0"/>
              </a:rPr>
              <a:t>1. Ptichbooking (UK):</a:t>
            </a:r>
            <a:endParaRPr lang="en-US" altLang="en-US" sz="2400" b="0">
              <a:latin typeface="Calibri" panose="020F0502020204030204" pitchFamily="34" charset="0"/>
              <a:cs typeface="Calibri" panose="020F0502020204030204" pitchFamily="34" charset="0"/>
            </a:endParaRPr>
          </a:p>
          <a:p>
            <a:pPr marL="0" indent="0">
              <a:buNone/>
            </a:pPr>
            <a:r>
              <a:rPr lang="en-US" altLang="en-US" sz="2400" b="0">
                <a:latin typeface="Calibri" panose="020F0502020204030204" pitchFamily="34" charset="0"/>
                <a:cs typeface="Calibri" panose="020F0502020204030204" pitchFamily="34" charset="0"/>
              </a:rPr>
              <a:t>    This is a UK website for booking sports fields, like for football and tennis. It is easy to use and shows when fields are free. It helps owners manage their grounds. However, it does not have community features like finding other teams, signing up for training, or a donation option.</a:t>
            </a:r>
            <a:endParaRPr lang="en-US" altLang="en-US" sz="2400" b="0">
              <a:latin typeface="Calibri" panose="020F0502020204030204" pitchFamily="34" charset="0"/>
              <a:cs typeface="Calibri" panose="020F0502020204030204" pitchFamily="34" charset="0"/>
            </a:endParaRPr>
          </a:p>
          <a:p>
            <a:endParaRPr lang="en-US" altLang="en-US" sz="2400" b="0">
              <a:latin typeface="Calibri" panose="020F0502020204030204" pitchFamily="34" charset="0"/>
              <a:cs typeface="Calibri" panose="020F0502020204030204" pitchFamily="34" charset="0"/>
            </a:endParaRPr>
          </a:p>
          <a:p>
            <a:r>
              <a:rPr lang="en-US" altLang="en-US" sz="2400" b="0">
                <a:latin typeface="Calibri" panose="020F0502020204030204" pitchFamily="34" charset="0"/>
                <a:cs typeface="Calibri" panose="020F0502020204030204" pitchFamily="34" charset="0"/>
              </a:rPr>
              <a:t>2. Gwsports (India):</a:t>
            </a:r>
            <a:endParaRPr lang="en-US" altLang="en-US" sz="2400" b="0">
              <a:latin typeface="Calibri" panose="020F0502020204030204" pitchFamily="34" charset="0"/>
              <a:cs typeface="Calibri" panose="020F0502020204030204" pitchFamily="34" charset="0"/>
            </a:endParaRPr>
          </a:p>
          <a:p>
            <a:pPr marL="0" indent="0">
              <a:buNone/>
            </a:pPr>
            <a:r>
              <a:rPr lang="en-US" altLang="en-US" sz="2400" b="0">
                <a:latin typeface="Calibri" panose="020F0502020204030204" pitchFamily="34" charset="0"/>
                <a:cs typeface="Calibri" panose="020F0502020204030204" pitchFamily="34" charset="0"/>
              </a:rPr>
              <a:t>        Gwsports is a website in India that helps players find grounds for sports like cricket and football. It is useful for finding places to play and organizing events. However, it does not have a chat feature for teams to communicate with each other. It also lacks a donation option to support players in need.</a:t>
            </a:r>
            <a:endParaRPr lang="en-US" altLang="en-US" sz="2400" b="0">
              <a:latin typeface="Calibri" panose="020F0502020204030204" pitchFamily="34" charset="0"/>
              <a:cs typeface="Calibri" panose="020F0502020204030204" pitchFamily="34" charset="0"/>
            </a:endParaRPr>
          </a:p>
          <a:p>
            <a:pPr marL="0" indent="0">
              <a:buNone/>
            </a:pPr>
            <a:endParaRPr lang="en-US" altLang="en-US" sz="2400" b="0">
              <a:latin typeface="Calibri" panose="020F0502020204030204" pitchFamily="34" charset="0"/>
              <a:cs typeface="Calibri" panose="020F0502020204030204" pitchFamily="34" charset="0"/>
            </a:endParaRPr>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24815"/>
            <a:ext cx="10515600" cy="939165"/>
          </a:xfrm>
        </p:spPr>
        <p:txBody>
          <a:bodyPr/>
          <a:lstStyle/>
          <a:p>
            <a:r>
              <a:rPr lang="en-US" dirty="0">
                <a:latin typeface="Calibri" panose="020F0502020204030204" pitchFamily="34" charset="0"/>
                <a:cs typeface="Calibri" panose="020F0502020204030204" pitchFamily="34" charset="0"/>
              </a:rPr>
              <a:t>Methodology</a:t>
            </a:r>
            <a:endParaRPr lang="en-US" dirty="0">
              <a:latin typeface="Calibri" panose="020F0502020204030204" pitchFamily="34" charset="0"/>
              <a:cs typeface="Calibri" panose="020F0502020204030204" pitchFamily="34" charset="0"/>
            </a:endParaRPr>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pic>
        <p:nvPicPr>
          <p:cNvPr id="8" name="Picture 7" descr="Untitled Diagram.drawio (10)"/>
          <p:cNvPicPr>
            <a:picLocks noChangeAspect="1"/>
          </p:cNvPicPr>
          <p:nvPr/>
        </p:nvPicPr>
        <p:blipFill>
          <a:blip r:embed="rId1"/>
          <a:stretch>
            <a:fillRect/>
          </a:stretch>
        </p:blipFill>
        <p:spPr>
          <a:xfrm>
            <a:off x="2150745" y="1715770"/>
            <a:ext cx="8115300" cy="428815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1068070"/>
          </a:xfrm>
        </p:spPr>
        <p:txBody>
          <a:bodyPr/>
          <a:p>
            <a:r>
              <a:rPr lang="en-US">
                <a:latin typeface="Calibri" panose="020F0502020204030204" pitchFamily="34" charset="0"/>
                <a:cs typeface="Calibri" panose="020F0502020204030204" pitchFamily="34" charset="0"/>
              </a:rPr>
              <a:t>Modules</a:t>
            </a:r>
            <a:endParaRPr lang="en-US">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838200" y="1597025"/>
            <a:ext cx="10515600" cy="4351338"/>
          </a:xfrm>
        </p:spPr>
        <p:txBody>
          <a:bodyPr>
            <a:normAutofit fontScale="80000"/>
          </a:bodyPr>
          <a:p>
            <a:r>
              <a:rPr lang="en-US" altLang="en-US">
                <a:latin typeface="Calibri" panose="020F0502020204030204" pitchFamily="34" charset="0"/>
                <a:cs typeface="Calibri" panose="020F0502020204030204" pitchFamily="34" charset="0"/>
              </a:rPr>
              <a:t>Module 1 (User Module):</a:t>
            </a:r>
            <a:r>
              <a:rPr lang="en-US" altLang="en-US" b="0">
                <a:latin typeface="Calibri" panose="020F0502020204030204" pitchFamily="34" charset="0"/>
                <a:cs typeface="Calibri" panose="020F0502020204030204" pitchFamily="34" charset="0"/>
              </a:rPr>
              <a:t> Football players can register, login, and book grounds.</a:t>
            </a:r>
            <a:endParaRPr lang="en-US" altLang="en-US" b="0">
              <a:latin typeface="Calibri" panose="020F0502020204030204" pitchFamily="34" charset="0"/>
              <a:cs typeface="Calibri" panose="020F0502020204030204" pitchFamily="34" charset="0"/>
            </a:endParaRPr>
          </a:p>
          <a:p>
            <a:r>
              <a:rPr lang="en-US" altLang="en-US">
                <a:latin typeface="Calibri" panose="020F0502020204030204" pitchFamily="34" charset="0"/>
                <a:cs typeface="Calibri" panose="020F0502020204030204" pitchFamily="34" charset="0"/>
              </a:rPr>
              <a:t>Module 2 (Ground Owner Module):</a:t>
            </a:r>
            <a:r>
              <a:rPr lang="en-US" altLang="en-US" b="0">
                <a:latin typeface="Calibri" panose="020F0502020204030204" pitchFamily="34" charset="0"/>
                <a:cs typeface="Calibri" panose="020F0502020204030204" pitchFamily="34" charset="0"/>
              </a:rPr>
              <a:t> Owners can add grounds, manage slots, and accept bookings.</a:t>
            </a:r>
            <a:endParaRPr lang="en-US" altLang="en-US" b="0">
              <a:latin typeface="Calibri" panose="020F0502020204030204" pitchFamily="34" charset="0"/>
              <a:cs typeface="Calibri" panose="020F0502020204030204" pitchFamily="34" charset="0"/>
            </a:endParaRPr>
          </a:p>
          <a:p>
            <a:r>
              <a:rPr lang="en-US" altLang="en-US">
                <a:latin typeface="Calibri" panose="020F0502020204030204" pitchFamily="34" charset="0"/>
                <a:cs typeface="Calibri" panose="020F0502020204030204" pitchFamily="34" charset="0"/>
              </a:rPr>
              <a:t>Module 3 (Reservation Module):</a:t>
            </a:r>
            <a:r>
              <a:rPr lang="en-US" altLang="en-US" b="0">
                <a:latin typeface="Calibri" panose="020F0502020204030204" pitchFamily="34" charset="0"/>
                <a:cs typeface="Calibri" panose="020F0502020204030204" pitchFamily="34" charset="0"/>
              </a:rPr>
              <a:t>Manages all ground booking and availability checking.</a:t>
            </a:r>
            <a:endParaRPr lang="en-US" altLang="en-US" b="0">
              <a:latin typeface="Calibri" panose="020F0502020204030204" pitchFamily="34" charset="0"/>
              <a:cs typeface="Calibri" panose="020F0502020204030204" pitchFamily="34" charset="0"/>
            </a:endParaRPr>
          </a:p>
          <a:p>
            <a:r>
              <a:rPr lang="en-US" altLang="en-US">
                <a:latin typeface="Calibri" panose="020F0502020204030204" pitchFamily="34" charset="0"/>
                <a:cs typeface="Calibri" panose="020F0502020204030204" pitchFamily="34" charset="0"/>
              </a:rPr>
              <a:t>Module 4 (Academy Module):</a:t>
            </a:r>
            <a:r>
              <a:rPr lang="en-US" altLang="en-US" b="0">
                <a:latin typeface="Calibri" panose="020F0502020204030204" pitchFamily="34" charset="0"/>
                <a:cs typeface="Calibri" panose="020F0502020204030204" pitchFamily="34" charset="0"/>
              </a:rPr>
              <a:t> Lets users register for football coaching or academies.</a:t>
            </a:r>
            <a:endParaRPr lang="en-US" altLang="en-US" b="0">
              <a:latin typeface="Calibri" panose="020F0502020204030204" pitchFamily="34" charset="0"/>
              <a:cs typeface="Calibri" panose="020F0502020204030204" pitchFamily="34" charset="0"/>
            </a:endParaRPr>
          </a:p>
          <a:p>
            <a:r>
              <a:rPr lang="en-US" altLang="en-US">
                <a:latin typeface="Calibri" panose="020F0502020204030204" pitchFamily="34" charset="0"/>
                <a:cs typeface="Calibri" panose="020F0502020204030204" pitchFamily="34" charset="0"/>
              </a:rPr>
              <a:t>Module 5 (Donation Module): </a:t>
            </a:r>
            <a:r>
              <a:rPr lang="en-US" altLang="en-US" b="0">
                <a:latin typeface="Calibri" panose="020F0502020204030204" pitchFamily="34" charset="0"/>
                <a:cs typeface="Calibri" panose="020F0502020204030204" pitchFamily="34" charset="0"/>
              </a:rPr>
              <a:t>Accepts donations and helps players who need financial support.</a:t>
            </a:r>
            <a:endParaRPr lang="en-US" altLang="en-US" b="0">
              <a:latin typeface="Calibri" panose="020F0502020204030204" pitchFamily="34" charset="0"/>
              <a:cs typeface="Calibri" panose="020F0502020204030204" pitchFamily="34" charset="0"/>
            </a:endParaRPr>
          </a:p>
          <a:p>
            <a:r>
              <a:rPr lang="en-US" altLang="en-US">
                <a:latin typeface="Calibri" panose="020F0502020204030204" pitchFamily="34" charset="0"/>
                <a:cs typeface="Calibri" panose="020F0502020204030204" pitchFamily="34" charset="0"/>
              </a:rPr>
              <a:t>Module 6 (Communication Module): </a:t>
            </a:r>
            <a:r>
              <a:rPr lang="en-US" altLang="en-US" b="0">
                <a:latin typeface="Calibri" panose="020F0502020204030204" pitchFamily="34" charset="0"/>
                <a:cs typeface="Calibri" panose="020F0502020204030204" pitchFamily="34" charset="0"/>
              </a:rPr>
              <a:t>Allows chat between users, teams, and </a:t>
            </a:r>
            <a:r>
              <a:rPr lang="en-US" altLang="en-US" b="0">
                <a:latin typeface="Calibri" panose="020F0502020204030204" pitchFamily="34" charset="0"/>
                <a:cs typeface="Calibri" panose="020F0502020204030204" pitchFamily="34" charset="0"/>
              </a:rPr>
              <a:t>ground </a:t>
            </a:r>
            <a:r>
              <a:rPr lang="en-US" altLang="en-US" b="0">
                <a:latin typeface="Calibri" panose="020F0502020204030204" pitchFamily="34" charset="0"/>
                <a:cs typeface="Calibri" panose="020F0502020204030204" pitchFamily="34" charset="0"/>
              </a:rPr>
              <a:t>owners.</a:t>
            </a:r>
            <a:endParaRPr lang="en-US" altLang="en-US" b="0">
              <a:latin typeface="Calibri" panose="020F0502020204030204" pitchFamily="34" charset="0"/>
              <a:cs typeface="Calibri" panose="020F0502020204030204" pitchFamily="34" charset="0"/>
            </a:endParaRPr>
          </a:p>
          <a:p>
            <a:r>
              <a:rPr lang="en-US" altLang="en-US">
                <a:latin typeface="Calibri" panose="020F0502020204030204" pitchFamily="34" charset="0"/>
                <a:cs typeface="Calibri" panose="020F0502020204030204" pitchFamily="34" charset="0"/>
              </a:rPr>
              <a:t>Module 7 (AI Chat Assistant Module): </a:t>
            </a:r>
            <a:r>
              <a:rPr lang="en-US" altLang="en-US" b="0">
                <a:latin typeface="Calibri" panose="020F0502020204030204" pitchFamily="34" charset="0"/>
                <a:cs typeface="Calibri" panose="020F0502020204030204" pitchFamily="34" charset="0"/>
              </a:rPr>
              <a:t>Helps users with booking, schedule info, FAQs, and general queries using an </a:t>
            </a:r>
            <a:r>
              <a:rPr lang="en-US" altLang="en-US" b="0">
                <a:latin typeface="Calibri" panose="020F0502020204030204" pitchFamily="34" charset="0"/>
                <a:cs typeface="Calibri" panose="020F0502020204030204" pitchFamily="34" charset="0"/>
              </a:rPr>
              <a:t>AI </a:t>
            </a:r>
            <a:r>
              <a:rPr lang="en-US" altLang="en-US" b="0">
                <a:latin typeface="Calibri" panose="020F0502020204030204" pitchFamily="34" charset="0"/>
                <a:cs typeface="Calibri" panose="020F0502020204030204" pitchFamily="34" charset="0"/>
              </a:rPr>
              <a:t>chatbot.</a:t>
            </a:r>
            <a:endParaRPr lang="en-US" altLang="en-US" b="0">
              <a:latin typeface="Calibri" panose="020F0502020204030204" pitchFamily="34" charset="0"/>
              <a:cs typeface="Calibri" panose="020F0502020204030204" pitchFamily="34" charset="0"/>
            </a:endParaRPr>
          </a:p>
          <a:p>
            <a:endParaRPr lang="en-US" altLang="en-US" b="0">
              <a:latin typeface="Calibri" panose="020F0502020204030204" pitchFamily="34" charset="0"/>
              <a:cs typeface="Calibri" panose="020F0502020204030204" pitchFamily="34" charset="0"/>
            </a:endParaRPr>
          </a:p>
        </p:txBody>
      </p:sp>
      <p:sp>
        <p:nvSpPr>
          <p:cNvPr id="4" name="Date Placeholder 3"/>
          <p:cNvSpPr>
            <a:spLocks noGrp="1"/>
          </p:cNvSpPr>
          <p:nvPr>
            <p:ph type="dt" sz="half" idx="10"/>
          </p:nvPr>
        </p:nvSpPr>
        <p:spPr/>
        <p:txBody>
          <a:bodyPr/>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p>
            <a:fld id="{DEAFE983-65F8-481A-83AB-B8769D089CA8}" type="slidenum">
              <a:rPr lang="en-US" smtClean="0"/>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37BC594A95DE64DA89C3102443A3B24" ma:contentTypeVersion="2" ma:contentTypeDescription="Create a new document." ma:contentTypeScope="" ma:versionID="e23635c323b26fad33a9a9519b806378">
  <xsd:schema xmlns:xsd="http://www.w3.org/2001/XMLSchema" xmlns:xs="http://www.w3.org/2001/XMLSchema" xmlns:p="http://schemas.microsoft.com/office/2006/metadata/properties" xmlns:ns2="784b4918-f5b5-40fe-9715-335fddce8600" targetNamespace="http://schemas.microsoft.com/office/2006/metadata/properties" ma:root="true" ma:fieldsID="5030ec59f6a27ffbdeea9cb6b163d1b3" ns2:_="">
    <xsd:import namespace="784b4918-f5b5-40fe-9715-335fddce860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4b4918-f5b5-40fe-9715-335fddce860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76EE0C3-E437-405E-923E-4F33284247D4}">
  <ds:schemaRefs/>
</ds:datastoreItem>
</file>

<file path=customXml/itemProps2.xml><?xml version="1.0" encoding="utf-8"?>
<ds:datastoreItem xmlns:ds="http://schemas.openxmlformats.org/officeDocument/2006/customXml" ds:itemID="{4E837CDE-8B39-4935-9423-9EE8812DFBDF}">
  <ds:schemaRefs/>
</ds:datastoreItem>
</file>

<file path=customXml/itemProps3.xml><?xml version="1.0" encoding="utf-8"?>
<ds:datastoreItem xmlns:ds="http://schemas.openxmlformats.org/officeDocument/2006/customXml" ds:itemID="{1E5EBB85-9AB2-4BC7-B194-532085E0130D}">
  <ds:schemaRefs/>
</ds:datastoreItem>
</file>

<file path=docProps/app.xml><?xml version="1.0" encoding="utf-8"?>
<Properties xmlns="http://schemas.openxmlformats.org/officeDocument/2006/extended-properties" xmlns:vt="http://schemas.openxmlformats.org/officeDocument/2006/docPropsVTypes">
  <TotalTime>0</TotalTime>
  <Words>6200</Words>
  <Application>WPS Presentation</Application>
  <PresentationFormat>Widescreen</PresentationFormat>
  <Paragraphs>330</Paragraphs>
  <Slides>36</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36</vt:i4>
      </vt:variant>
    </vt:vector>
  </HeadingPairs>
  <TitlesOfParts>
    <vt:vector size="47" baseType="lpstr">
      <vt:lpstr>Arial</vt:lpstr>
      <vt:lpstr>SimSun</vt:lpstr>
      <vt:lpstr>Wingdings</vt:lpstr>
      <vt:lpstr>Courier New</vt:lpstr>
      <vt:lpstr>Calibri</vt:lpstr>
      <vt:lpstr>Times New Roman</vt:lpstr>
      <vt:lpstr>Microsoft YaHei</vt:lpstr>
      <vt:lpstr>Arial Unicode MS</vt:lpstr>
      <vt:lpstr>Calibri Light</vt:lpstr>
      <vt:lpstr>Consolas</vt:lpstr>
      <vt:lpstr>Office Theme</vt:lpstr>
      <vt:lpstr>Futsal Field Reservation System</vt:lpstr>
      <vt:lpstr>Contents</vt:lpstr>
      <vt:lpstr>Introduction </vt:lpstr>
      <vt:lpstr>Problem Description </vt:lpstr>
      <vt:lpstr>Proposed Solution</vt:lpstr>
      <vt:lpstr>Aims and Objectives </vt:lpstr>
      <vt:lpstr>Aims and Objectives </vt:lpstr>
      <vt:lpstr>Methodology</vt:lpstr>
      <vt:lpstr>Modules</vt:lpstr>
      <vt:lpstr>Tools &amp; Technologies</vt:lpstr>
      <vt:lpstr>Use Case Diagram</vt:lpstr>
      <vt:lpstr>Activity Diagram</vt:lpstr>
      <vt:lpstr>Class Diagram</vt:lpstr>
      <vt:lpstr>Data Flow Diagram</vt:lpstr>
      <vt:lpstr>Prototypes  </vt:lpstr>
      <vt:lpstr>Login/Signup(Team Owner/Ground Owner</vt:lpstr>
      <vt:lpstr>Signup as a Team Owner</vt:lpstr>
      <vt:lpstr>Signup as a Ground Owner</vt:lpstr>
      <vt:lpstr>Teams Dashboard</vt:lpstr>
      <vt:lpstr>Teams Profile Dashboard</vt:lpstr>
      <vt:lpstr>Ground Dashboard </vt:lpstr>
      <vt:lpstr>Grounds Profile Dashboard</vt:lpstr>
      <vt:lpstr>Ground Location </vt:lpstr>
      <vt:lpstr>Chat Box (Messenger)</vt:lpstr>
      <vt:lpstr>Academy Dashboard</vt:lpstr>
      <vt:lpstr>Donation Dashboard </vt:lpstr>
      <vt:lpstr>Booking Dashboard</vt:lpstr>
      <vt:lpstr>Ai Chat Box (Futsal Assistant)</vt:lpstr>
      <vt:lpstr>Available/Booked Slots Dashboard</vt:lpstr>
      <vt:lpstr>Code Snippet(Ai Chatbot)</vt:lpstr>
      <vt:lpstr>Code Snippet (Ground Registration with Geaocoding)</vt:lpstr>
      <vt:lpstr>Limitations</vt:lpstr>
      <vt:lpstr>Future Work</vt:lpstr>
      <vt:lpstr>Conclusion</vt:lpstr>
      <vt:lpstr>Any Questions?</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Waqar ul Hassan</dc:creator>
  <cp:lastModifiedBy>harja</cp:lastModifiedBy>
  <cp:revision>673</cp:revision>
  <cp:lastPrinted>2023-01-25T08:48:00Z</cp:lastPrinted>
  <dcterms:created xsi:type="dcterms:W3CDTF">2020-10-13T09:21:00Z</dcterms:created>
  <dcterms:modified xsi:type="dcterms:W3CDTF">2025-07-09T04:57:39Z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0x010100A37BC594A95DE64DA89C3102443A3B24</vt:lpwstr>
  </property>
  <property fmtid="{D5CDD505-2E9C-101B-9397-08002B2CF9AE}" pid="3" name="ICV">
    <vt:lpwstr>DBEE08ABC9B24F75995370542149E1A6_13</vt:lpwstr>
  </property>
  <property fmtid="{D5CDD505-2E9C-101B-9397-08002B2CF9AE}" pid="4" name="KSOProductBuildVer">
    <vt:lpwstr>1033-12.2.0.21931</vt:lpwstr>
  </property>
</Properties>
</file>